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7"/>
  </p:notesMasterIdLst>
  <p:sldIdLst>
    <p:sldId id="256" r:id="rId2"/>
    <p:sldId id="271"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Lst>
  <p:sldSz cx="12192000" cy="7740650"/>
  <p:notesSz cx="6808788" cy="9940925"/>
  <p:embeddedFontLst>
    <p:embeddedFont>
      <p:font typeface="Gill Sans" panose="020B0604020202020204" charset="0"/>
      <p:regular r:id="rId18"/>
      <p:bold r:id="rId19"/>
    </p:embeddedFont>
    <p:embeddedFont>
      <p:font typeface="Montserrat"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3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98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FEC544B-6E1C-4394-9CA5-A376AC2CA659}">
  <a:tblStyle styleId="{6FEC544B-6E1C-4394-9CA5-A376AC2CA65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3E9"/>
          </a:solidFill>
        </a:fill>
      </a:tcStyle>
    </a:wholeTbl>
    <a:band1H>
      <a:tcTxStyle/>
      <a:tcStyle>
        <a:tcBdr/>
        <a:fill>
          <a:solidFill>
            <a:srgbClr val="DEE7D0"/>
          </a:solidFill>
        </a:fill>
      </a:tcStyle>
    </a:band1H>
    <a:band2H>
      <a:tcTxStyle/>
      <a:tcStyle>
        <a:tcBdr/>
      </a:tcStyle>
    </a:band2H>
    <a:band1V>
      <a:tcTxStyle/>
      <a:tcStyle>
        <a:tcBdr/>
        <a:fill>
          <a:solidFill>
            <a:srgbClr val="DEE7D0"/>
          </a:solidFill>
        </a:fill>
      </a:tcStyle>
    </a:band1V>
    <a:band2V>
      <a:tcTxStyle/>
      <a:tcStyle>
        <a:tcBdr/>
      </a:tcStyle>
    </a:band2V>
    <a:lastCol>
      <a:tcTxStyle b="on" i="off">
        <a:font>
          <a:latin typeface="Arial"/>
          <a:ea typeface="Arial"/>
          <a:cs typeface="Arial"/>
        </a:font>
        <a:schemeClr val="lt1"/>
      </a:tcTxStyle>
      <a:tcStyle>
        <a:tcBdr/>
        <a:fill>
          <a:solidFill>
            <a:schemeClr val="accent3"/>
          </a:solidFill>
        </a:fill>
      </a:tcStyle>
    </a:lastCol>
    <a:firstCol>
      <a:tcTxStyle b="on" i="off">
        <a:font>
          <a:latin typeface="Arial"/>
          <a:ea typeface="Arial"/>
          <a:cs typeface="Arial"/>
        </a:font>
        <a:schemeClr val="lt1"/>
      </a:tcTxStyle>
      <a:tcStyle>
        <a:tcBdr/>
        <a:fill>
          <a:solidFill>
            <a:schemeClr val="accent3"/>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varScale="1">
        <p:scale>
          <a:sx n="98" d="100"/>
          <a:sy n="98" d="100"/>
        </p:scale>
        <p:origin x="480" y="84"/>
      </p:cViewPr>
      <p:guideLst>
        <p:guide orient="horz" pos="2438"/>
        <p:guide pos="3840"/>
      </p:guideLst>
    </p:cSldViewPr>
  </p:slideViewPr>
  <p:notesTextViewPr>
    <p:cViewPr>
      <p:scale>
        <a:sx n="1" d="1"/>
        <a:sy n="1" d="1"/>
      </p:scale>
      <p:origin x="0" y="-480"/>
    </p:cViewPr>
  </p:notesTextViewPr>
  <p:notesViewPr>
    <p:cSldViewPr snapToGrid="0">
      <p:cViewPr varScale="1">
        <p:scale>
          <a:sx n="82" d="100"/>
          <a:sy n="82" d="100"/>
        </p:scale>
        <p:origin x="337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51217" cy="497603"/>
          </a:xfrm>
          <a:prstGeom prst="rect">
            <a:avLst/>
          </a:prstGeom>
          <a:noFill/>
          <a:ln>
            <a:noFill/>
          </a:ln>
        </p:spPr>
        <p:txBody>
          <a:bodyPr spcFirstLastPara="1" wrap="square" lIns="91562" tIns="45769" rIns="91562" bIns="45769"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5981" y="0"/>
            <a:ext cx="2951217" cy="497603"/>
          </a:xfrm>
          <a:prstGeom prst="rect">
            <a:avLst/>
          </a:prstGeom>
          <a:noFill/>
          <a:ln>
            <a:noFill/>
          </a:ln>
        </p:spPr>
        <p:txBody>
          <a:bodyPr spcFirstLastPara="1" wrap="square" lIns="91562" tIns="45769" rIns="91562" bIns="45769"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62000" y="1243013"/>
            <a:ext cx="528478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562" y="4783664"/>
            <a:ext cx="5447666" cy="3914050"/>
          </a:xfrm>
          <a:prstGeom prst="rect">
            <a:avLst/>
          </a:prstGeom>
          <a:noFill/>
          <a:ln>
            <a:noFill/>
          </a:ln>
        </p:spPr>
        <p:txBody>
          <a:bodyPr spcFirstLastPara="1" wrap="square" lIns="91562" tIns="45769" rIns="91562" bIns="45769"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3322"/>
            <a:ext cx="2951217" cy="497603"/>
          </a:xfrm>
          <a:prstGeom prst="rect">
            <a:avLst/>
          </a:prstGeom>
          <a:noFill/>
          <a:ln>
            <a:noFill/>
          </a:ln>
        </p:spPr>
        <p:txBody>
          <a:bodyPr spcFirstLastPara="1" wrap="square" lIns="91562" tIns="45769" rIns="91562" bIns="45769"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5981" y="9443322"/>
            <a:ext cx="2951217" cy="497603"/>
          </a:xfrm>
          <a:prstGeom prst="rect">
            <a:avLst/>
          </a:prstGeom>
          <a:noFill/>
          <a:ln>
            <a:noFill/>
          </a:ln>
        </p:spPr>
        <p:txBody>
          <a:bodyPr spcFirstLastPara="1" wrap="square" lIns="91562" tIns="45769" rIns="91562" bIns="45769" anchor="b" anchorCtr="0">
            <a:noAutofit/>
          </a:bodyPr>
          <a:lstStyle/>
          <a:p>
            <a:pPr algn="r"/>
            <a:fld id="{00000000-1234-1234-1234-123412341234}" type="slidenum">
              <a:rPr lang="it-IT" sz="1200" smtClean="0">
                <a:solidFill>
                  <a:schemeClr val="dk1"/>
                </a:solidFill>
                <a:latin typeface="Calibri"/>
                <a:ea typeface="Calibri"/>
                <a:cs typeface="Calibri"/>
                <a:sym typeface="Calibri"/>
              </a:rPr>
              <a:pPr algn="r"/>
              <a:t>‹N›</a:t>
            </a:fld>
            <a:endParaRPr lang="it-IT"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txBox="1">
            <a:spLocks noGrp="1"/>
          </p:cNvSpPr>
          <p:nvPr>
            <p:ph type="body" idx="1"/>
          </p:nvPr>
        </p:nvSpPr>
        <p:spPr>
          <a:xfrm>
            <a:off x="680562" y="4783664"/>
            <a:ext cx="5447666" cy="3914050"/>
          </a:xfrm>
          <a:prstGeom prst="rect">
            <a:avLst/>
          </a:prstGeom>
        </p:spPr>
        <p:txBody>
          <a:bodyPr spcFirstLastPara="1" wrap="square" lIns="91562" tIns="45769" rIns="91562" bIns="45769" anchor="t" anchorCtr="0">
            <a:noAutofit/>
          </a:bodyPr>
          <a:lstStyle/>
          <a:p>
            <a:pPr marL="0" indent="0"/>
            <a:endParaRPr/>
          </a:p>
        </p:txBody>
      </p:sp>
      <p:sp>
        <p:nvSpPr>
          <p:cNvPr id="77" name="Google Shape;77;p1:notes"/>
          <p:cNvSpPr>
            <a:spLocks noGrp="1" noRot="1" noChangeAspect="1"/>
          </p:cNvSpPr>
          <p:nvPr>
            <p:ph type="sldImg" idx="2"/>
          </p:nvPr>
        </p:nvSpPr>
        <p:spPr>
          <a:xfrm>
            <a:off x="762000" y="1243013"/>
            <a:ext cx="5284788"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0:notes"/>
          <p:cNvSpPr txBox="1">
            <a:spLocks noGrp="1"/>
          </p:cNvSpPr>
          <p:nvPr>
            <p:ph type="body" idx="1"/>
          </p:nvPr>
        </p:nvSpPr>
        <p:spPr>
          <a:xfrm>
            <a:off x="680562" y="4783664"/>
            <a:ext cx="5447666" cy="3914050"/>
          </a:xfrm>
          <a:prstGeom prst="rect">
            <a:avLst/>
          </a:prstGeom>
        </p:spPr>
        <p:txBody>
          <a:bodyPr spcFirstLastPara="1" wrap="square" lIns="91562" tIns="45769" rIns="91562" bIns="45769" anchor="t" anchorCtr="0">
            <a:noAutofit/>
          </a:bodyPr>
          <a:lstStyle/>
          <a:p>
            <a:pPr marL="387612" indent="-157916">
              <a:spcBef>
                <a:spcPts val="723"/>
              </a:spcBef>
              <a:buClr>
                <a:schemeClr val="dk1"/>
              </a:buClr>
              <a:buSzPts val="1300"/>
              <a:buFont typeface="Arial"/>
              <a:buChar char="•"/>
            </a:pPr>
            <a:r>
              <a:rPr lang="it-IT" sz="1100" dirty="0"/>
              <a:t>(Slide 10) Questa sezione particolarmente interessante è l’elaborazione delle tabelle relative agli indicatori di performance, attraverso i quali posso individuare delle criticità del mio edificio rispetto ai </a:t>
            </a:r>
            <a:r>
              <a:rPr lang="it-IT" sz="1100" dirty="0" err="1"/>
              <a:t>banchmark</a:t>
            </a:r>
            <a:r>
              <a:rPr lang="it-IT" sz="1100" dirty="0"/>
              <a:t> di riferimento. Questa valutazione è sempre presente in tutti i progetti della Regione Emilia Romagna, anche se risulta sempre la scarsità cronica di dati relativa agli edifici ACER. Come si vede nella slide i dati estrapolati riferiti ai consumi energetici per unità di superfici sono dati che possono essere confrontati (esempio: gli edifici della Regione Emilia Romagna e la sede di un Comune alloggiata in un edificio storico hanno la stessa destinazione d’uso ad uffici, analizzando i relativi indicatori di performance si potrebbero ottenere consumi raffrontabili se riferiti alla superficie utile, ma è molto probabile che il consumo riferito al numero di utenti presenti all’interno dell’edificio sia molto superiore nella sede del Comune).</a:t>
            </a:r>
          </a:p>
          <a:p>
            <a:pPr marL="387612" indent="-157916">
              <a:spcBef>
                <a:spcPts val="723"/>
              </a:spcBef>
              <a:buClr>
                <a:schemeClr val="dk1"/>
              </a:buClr>
              <a:buSzPts val="1300"/>
              <a:buFont typeface="Arial"/>
              <a:buChar char="•"/>
            </a:pPr>
            <a:r>
              <a:rPr lang="it-IT" sz="1100" dirty="0"/>
              <a:t>Conclude questa sezione la parte relativa alla</a:t>
            </a:r>
            <a:r>
              <a:rPr lang="it-IT" sz="1100" u="sng" dirty="0"/>
              <a:t> valutazione finale</a:t>
            </a:r>
            <a:r>
              <a:rPr lang="it-IT" sz="1100" dirty="0"/>
              <a:t> che dall’analisi dallo stato di fatto consente di individuare le misure di efficienza energetica da implementare. In tutti i progetti proposti dalla Regione Emilia Romagna questa sezione risulta coerente con i dati del progetto, in alcuni casi avrebbe potuto contenere maggiori informazioni sul motivo per cui non sono stati proposti interventi di </a:t>
            </a:r>
            <a:r>
              <a:rPr lang="it-IT" sz="1100" dirty="0" err="1"/>
              <a:t>efficientamentoo</a:t>
            </a:r>
            <a:r>
              <a:rPr lang="it-IT" sz="1100" dirty="0"/>
              <a:t> energetico in coerenza con alcune criticità rilevate nel progetto (per esempio in presenza di impianti vetusti sarebbe interessante capire per quale motivo non si è scelto di proporre una eventuale sostituzione)</a:t>
            </a:r>
          </a:p>
          <a:p>
            <a:pPr marL="0" indent="0"/>
            <a:endParaRPr lang="it-IT" sz="1100" dirty="0"/>
          </a:p>
        </p:txBody>
      </p:sp>
      <p:sp>
        <p:nvSpPr>
          <p:cNvPr id="206" name="Google Shape;206;p10:notes"/>
          <p:cNvSpPr>
            <a:spLocks noGrp="1" noRot="1" noChangeAspect="1"/>
          </p:cNvSpPr>
          <p:nvPr>
            <p:ph type="sldImg" idx="2"/>
          </p:nvPr>
        </p:nvSpPr>
        <p:spPr>
          <a:xfrm>
            <a:off x="762000" y="1243013"/>
            <a:ext cx="5284788"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txBox="1">
            <a:spLocks noGrp="1"/>
          </p:cNvSpPr>
          <p:nvPr>
            <p:ph type="body" idx="1"/>
          </p:nvPr>
        </p:nvSpPr>
        <p:spPr>
          <a:xfrm>
            <a:off x="680562" y="4783664"/>
            <a:ext cx="5447666" cy="3914050"/>
          </a:xfrm>
          <a:prstGeom prst="rect">
            <a:avLst/>
          </a:prstGeom>
        </p:spPr>
        <p:txBody>
          <a:bodyPr spcFirstLastPara="1" wrap="square" lIns="91562" tIns="45769" rIns="91562" bIns="45769" anchor="t" anchorCtr="0">
            <a:noAutofit/>
          </a:bodyPr>
          <a:lstStyle/>
          <a:p>
            <a:pPr marL="387612" indent="-157916">
              <a:buClr>
                <a:schemeClr val="dk1"/>
              </a:buClr>
              <a:buFont typeface="Arial"/>
              <a:buChar char="•"/>
            </a:pPr>
            <a:r>
              <a:rPr lang="it-IT" sz="1100" dirty="0"/>
              <a:t>Nella terza sezione le tabelle contengono i dati finali relativi ai risparmi energetici ottenibili suddivisi sull’energia termica ed elettrica e dei conseguenti risparmi economici ottenibili con l’implementazione delle misure di </a:t>
            </a:r>
            <a:r>
              <a:rPr lang="it-IT" sz="1100" dirty="0" err="1"/>
              <a:t>efficientamento</a:t>
            </a:r>
            <a:r>
              <a:rPr lang="it-IT" sz="1100" dirty="0"/>
              <a:t> energetico proposte.</a:t>
            </a:r>
          </a:p>
          <a:p>
            <a:pPr marL="387612" indent="-157916">
              <a:spcBef>
                <a:spcPts val="723"/>
              </a:spcBef>
              <a:buClr>
                <a:schemeClr val="dk1"/>
              </a:buClr>
              <a:buFont typeface="Arial"/>
              <a:buChar char="•"/>
            </a:pPr>
            <a:r>
              <a:rPr lang="it-IT" sz="1100" dirty="0"/>
              <a:t>Complessivamente i progetti analizzati promossi dalla Regione, hanno raggiunto buoni risultati di definizione. (slide 11) Vorrei sottolineare che la metodologia proposta dal progetto SHERPA, prevede che l’individuazione delle misure proposte possa essere desunta da vari livelli di analisi di vari modelli di calcolo, che vanno da un metodo semplificato alla costituzione di un modello energetico dell’edificio basato su una simulazione dinamica. Questo risulta molto interessante nelle tipologie di edifici ACER che sono stati presentati visto che la carenza di dati non consente la creazione di modelli di calcolo elaborati.</a:t>
            </a:r>
          </a:p>
          <a:p>
            <a:pPr marL="387612" indent="-157916">
              <a:spcBef>
                <a:spcPts val="723"/>
              </a:spcBef>
              <a:buClr>
                <a:schemeClr val="dk1"/>
              </a:buClr>
              <a:buFont typeface="Arial"/>
              <a:buChar char="•"/>
            </a:pPr>
            <a:r>
              <a:rPr lang="it-IT" sz="1100" dirty="0"/>
              <a:t>Inoltre scegliere di valutare il ritorno economico degli interventi proposti singolarmente o complessivamente. Nei progetti della Regione Emilia Romagna si è deciso di sviluppare in alcuni casi una valutazione complessiva, mentre in altri casi le misure sono state valutate singolarmente. Entrambe le soluzioni sono accettate e  la scelta dipende sostanzialmente dalla fase successiva sulla valutazione della finanziabilità del progetto (slide 12).</a:t>
            </a:r>
          </a:p>
          <a:p>
            <a:pPr marL="387612" indent="-157916">
              <a:spcBef>
                <a:spcPts val="723"/>
              </a:spcBef>
              <a:buClr>
                <a:schemeClr val="dk1"/>
              </a:buClr>
              <a:buFont typeface="Arial"/>
              <a:buChar char="•"/>
            </a:pPr>
            <a:r>
              <a:rPr lang="it-IT" sz="1100" dirty="0"/>
              <a:t>(slide 12) un elemento di criticità che vorrei sottolineare è che in alcuni casi nei progetti è stata individuata una carenza di informazioni tecniche nelle schede di dettaglio degli interventi, dove in alcuni casi è presente solo una sintetica descrizione. Comunque più che estese descrizioni sarebbe utile inserire informazioni tecniche sui componenti e le eventuali efficienze raggiunte con l’intervento proposto (valori delle </a:t>
            </a:r>
            <a:r>
              <a:rPr lang="it-IT" sz="1100" dirty="0" err="1"/>
              <a:t>trasmittanze</a:t>
            </a:r>
            <a:r>
              <a:rPr lang="it-IT" sz="1100" dirty="0"/>
              <a:t> termiche degli infissi sostituiti, stratigrafie e </a:t>
            </a:r>
            <a:r>
              <a:rPr lang="it-IT" sz="1100" dirty="0" err="1"/>
              <a:t>trasmittanze</a:t>
            </a:r>
            <a:r>
              <a:rPr lang="it-IT" sz="1100" dirty="0"/>
              <a:t> dei componenti opachi, potenza ed efficienza dei nuovi impianti, etc.).</a:t>
            </a:r>
          </a:p>
          <a:p>
            <a:pPr marL="387612" indent="-157916">
              <a:spcBef>
                <a:spcPts val="723"/>
              </a:spcBef>
              <a:buClr>
                <a:schemeClr val="dk1"/>
              </a:buClr>
              <a:buFont typeface="Arial"/>
              <a:buChar char="•"/>
            </a:pPr>
            <a:r>
              <a:rPr lang="it-IT" sz="1100" dirty="0"/>
              <a:t>Un elemento che vorrei sottolineare che i risparmi economici ed energetici calcolati sulla base degli interventi di </a:t>
            </a:r>
            <a:r>
              <a:rPr lang="it-IT" sz="1100" dirty="0" err="1"/>
              <a:t>efficientamento</a:t>
            </a:r>
            <a:r>
              <a:rPr lang="it-IT" sz="1100" dirty="0"/>
              <a:t> energetico sono congruenti, anche se questo è un aspetto che non è oggetto della valutazione da parte del SAP</a:t>
            </a:r>
          </a:p>
          <a:p>
            <a:pPr marL="387612" indent="-68882">
              <a:spcBef>
                <a:spcPts val="723"/>
              </a:spcBef>
              <a:buClr>
                <a:schemeClr val="dk1"/>
              </a:buClr>
            </a:pPr>
            <a:endParaRPr lang="it-IT" sz="1100" dirty="0"/>
          </a:p>
          <a:p>
            <a:pPr marL="0" indent="0"/>
            <a:endParaRPr sz="1100" dirty="0"/>
          </a:p>
        </p:txBody>
      </p:sp>
      <p:sp>
        <p:nvSpPr>
          <p:cNvPr id="223" name="Google Shape;223;p11:notes"/>
          <p:cNvSpPr>
            <a:spLocks noGrp="1" noRot="1" noChangeAspect="1"/>
          </p:cNvSpPr>
          <p:nvPr>
            <p:ph type="sldImg" idx="2"/>
          </p:nvPr>
        </p:nvSpPr>
        <p:spPr>
          <a:xfrm>
            <a:off x="762000" y="1243013"/>
            <a:ext cx="5284788"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txBox="1">
            <a:spLocks noGrp="1"/>
          </p:cNvSpPr>
          <p:nvPr>
            <p:ph type="body" idx="1"/>
          </p:nvPr>
        </p:nvSpPr>
        <p:spPr>
          <a:xfrm>
            <a:off x="680562" y="4783664"/>
            <a:ext cx="5447666" cy="3914050"/>
          </a:xfrm>
          <a:prstGeom prst="rect">
            <a:avLst/>
          </a:prstGeom>
        </p:spPr>
        <p:txBody>
          <a:bodyPr spcFirstLastPara="1" wrap="square" lIns="91562" tIns="45769" rIns="91562" bIns="45769" anchor="t" anchorCtr="0">
            <a:noAutofit/>
          </a:bodyPr>
          <a:lstStyle/>
          <a:p>
            <a:pPr marL="387612" indent="-157916">
              <a:buClr>
                <a:schemeClr val="dk1"/>
              </a:buClr>
              <a:buFont typeface="Arial"/>
              <a:buChar char="•"/>
            </a:pPr>
            <a:r>
              <a:rPr lang="it-IT" sz="1100" dirty="0"/>
              <a:t>Nella terza sezione le tabelle contengono i dati finali relativi ai risparmi energetici ottenibili suddivisi sull’energia termica ed elettrica e dei conseguenti risparmi economici ottenibili con l’implementazione delle misure di </a:t>
            </a:r>
            <a:r>
              <a:rPr lang="it-IT" sz="1100" dirty="0" err="1"/>
              <a:t>efficientamento</a:t>
            </a:r>
            <a:r>
              <a:rPr lang="it-IT" sz="1100" dirty="0"/>
              <a:t> energetico proposte.</a:t>
            </a:r>
          </a:p>
          <a:p>
            <a:pPr marL="387612" indent="-157916">
              <a:spcBef>
                <a:spcPts val="723"/>
              </a:spcBef>
              <a:buClr>
                <a:schemeClr val="dk1"/>
              </a:buClr>
              <a:buFont typeface="Arial"/>
              <a:buChar char="•"/>
            </a:pPr>
            <a:r>
              <a:rPr lang="it-IT" sz="1100" dirty="0"/>
              <a:t>Complessivamente i progetti analizzati promossi dalla Regione, hanno raggiunto buoni risultati di definizione. (slide 11) Vorrei sottolineare che la metodologia proposta dal progetto SHERPA, prevede che l’individuazione delle misure proposte possa essere desunta da vari livelli di analisi di vari modelli di calcolo, che vanno da un metodo semplificato alla costituzione di un modello energetico dell’edificio basato su una simulazione dinamica. Questo risulta molto interessante nelle tipologie di edifici ACER che sono stati presentati visto che la carenza di dati non consente la creazione di modelli di calcolo elaborati.</a:t>
            </a:r>
          </a:p>
          <a:p>
            <a:pPr marL="387612" indent="-157916">
              <a:spcBef>
                <a:spcPts val="723"/>
              </a:spcBef>
              <a:buClr>
                <a:schemeClr val="dk1"/>
              </a:buClr>
              <a:buFont typeface="Arial"/>
              <a:buChar char="•"/>
            </a:pPr>
            <a:r>
              <a:rPr lang="it-IT" sz="1100" dirty="0"/>
              <a:t>Inoltre scegliere di valutare il ritorno economico degli interventi proposti singolarmente o complessivamente. Nei progetti della Regione Emilia Romagna si è deciso di sviluppare in alcuni casi una valutazione complessiva, mentre in altri casi le misure sono state valutate singolarmente. Entrambe le soluzioni sono accettate e  la scelta dipende sostanzialmente dalla fase successiva sulla valutazione della finanziabilità del progetto (slide 12).</a:t>
            </a:r>
          </a:p>
          <a:p>
            <a:pPr marL="387612" indent="-157916">
              <a:spcBef>
                <a:spcPts val="723"/>
              </a:spcBef>
              <a:buClr>
                <a:schemeClr val="dk1"/>
              </a:buClr>
              <a:buFont typeface="Arial"/>
              <a:buChar char="•"/>
            </a:pPr>
            <a:r>
              <a:rPr lang="it-IT" sz="1100" dirty="0"/>
              <a:t>(slide 12) un elemento di criticità che vorrei sottolineare è che in alcuni casi nei progetti è stata individuata una carenza di informazioni tecniche nelle schede di dettaglio degli interventi, dove in alcuni casi è presente solo una sintetica descrizione. Comunque più che estese descrizioni sarebbe utile inserire informazioni tecniche sui componenti e le eventuali efficienze raggiunte con l’intervento proposto (valori delle </a:t>
            </a:r>
            <a:r>
              <a:rPr lang="it-IT" sz="1100" dirty="0" err="1"/>
              <a:t>trasmittanze</a:t>
            </a:r>
            <a:r>
              <a:rPr lang="it-IT" sz="1100" dirty="0"/>
              <a:t> termiche degli infissi sostituiti, stratigrafie e </a:t>
            </a:r>
            <a:r>
              <a:rPr lang="it-IT" sz="1100" dirty="0" err="1"/>
              <a:t>trasmittanze</a:t>
            </a:r>
            <a:r>
              <a:rPr lang="it-IT" sz="1100" dirty="0"/>
              <a:t> dei componenti opachi, potenza ed efficienza dei nuovi impianti, etc.).</a:t>
            </a:r>
          </a:p>
          <a:p>
            <a:pPr marL="387612" indent="-157916">
              <a:spcBef>
                <a:spcPts val="723"/>
              </a:spcBef>
              <a:buClr>
                <a:schemeClr val="dk1"/>
              </a:buClr>
              <a:buFont typeface="Arial"/>
              <a:buChar char="•"/>
            </a:pPr>
            <a:r>
              <a:rPr lang="it-IT" sz="1100" dirty="0"/>
              <a:t>Un elemento che vorrei sottolineare che i risparmi economici ed energetici calcolati sulla base degli interventi di </a:t>
            </a:r>
            <a:r>
              <a:rPr lang="it-IT" sz="1100" dirty="0" err="1"/>
              <a:t>efficientamento</a:t>
            </a:r>
            <a:r>
              <a:rPr lang="it-IT" sz="1100" dirty="0"/>
              <a:t> energetico sono congruenti, anche se questo è un aspetto che non è oggetto della valutazione da parte del SAP</a:t>
            </a:r>
          </a:p>
          <a:p>
            <a:pPr marL="387612" indent="-68882">
              <a:spcBef>
                <a:spcPts val="723"/>
              </a:spcBef>
              <a:buClr>
                <a:schemeClr val="dk1"/>
              </a:buClr>
            </a:pPr>
            <a:endParaRPr lang="it-IT" sz="1100" dirty="0"/>
          </a:p>
          <a:p>
            <a:pPr marL="0" indent="0"/>
            <a:endParaRPr lang="it-IT" sz="1100" dirty="0"/>
          </a:p>
          <a:p>
            <a:pPr marL="0" indent="0"/>
            <a:endParaRPr sz="1100" dirty="0"/>
          </a:p>
        </p:txBody>
      </p:sp>
      <p:sp>
        <p:nvSpPr>
          <p:cNvPr id="233" name="Google Shape;233;p12:notes"/>
          <p:cNvSpPr>
            <a:spLocks noGrp="1" noRot="1" noChangeAspect="1"/>
          </p:cNvSpPr>
          <p:nvPr>
            <p:ph type="sldImg" idx="2"/>
          </p:nvPr>
        </p:nvSpPr>
        <p:spPr>
          <a:xfrm>
            <a:off x="762000" y="1243013"/>
            <a:ext cx="5284788"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3:notes"/>
          <p:cNvSpPr>
            <a:spLocks noGrp="1" noRot="1" noChangeAspect="1"/>
          </p:cNvSpPr>
          <p:nvPr>
            <p:ph type="sldImg" idx="2"/>
          </p:nvPr>
        </p:nvSpPr>
        <p:spPr>
          <a:xfrm>
            <a:off x="762000" y="1243013"/>
            <a:ext cx="528478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3:notes"/>
          <p:cNvSpPr txBox="1">
            <a:spLocks noGrp="1"/>
          </p:cNvSpPr>
          <p:nvPr>
            <p:ph type="body" idx="1"/>
          </p:nvPr>
        </p:nvSpPr>
        <p:spPr>
          <a:xfrm>
            <a:off x="680562" y="4783664"/>
            <a:ext cx="5447666" cy="3914050"/>
          </a:xfrm>
          <a:prstGeom prst="rect">
            <a:avLst/>
          </a:prstGeom>
          <a:noFill/>
          <a:ln>
            <a:noFill/>
          </a:ln>
        </p:spPr>
        <p:txBody>
          <a:bodyPr spcFirstLastPara="1" wrap="square" lIns="91562" tIns="45769" rIns="91562" bIns="45769" anchor="t" anchorCtr="0">
            <a:noAutofit/>
          </a:bodyPr>
          <a:lstStyle/>
          <a:p>
            <a:pPr marL="387612" indent="-157916">
              <a:buClr>
                <a:schemeClr val="dk1"/>
              </a:buClr>
              <a:buFont typeface="Arial"/>
              <a:buChar char="•"/>
            </a:pPr>
            <a:r>
              <a:rPr lang="it-IT" sz="1100" dirty="0"/>
              <a:t>Nella quarta sezione, che non è oggetto di valutazione da parte dei membri del SAP, rispetto agli edifici ACER è possibile rilevare che in base allo strumento di valutazione disponibile (foglio di calcolo di </a:t>
            </a:r>
            <a:r>
              <a:rPr lang="it-IT" sz="1100" dirty="0" err="1"/>
              <a:t>excel</a:t>
            </a:r>
            <a:r>
              <a:rPr lang="it-IT" sz="1100" dirty="0"/>
              <a:t>) sono state rilevate alcune elementi di criticità sulla ricerca di partner pubblici o privati per la finanziabilità dei progetti </a:t>
            </a:r>
          </a:p>
          <a:p>
            <a:pPr marL="229695" indent="0">
              <a:spcBef>
                <a:spcPts val="723"/>
              </a:spcBef>
              <a:buClr>
                <a:schemeClr val="dk1"/>
              </a:buClr>
            </a:pPr>
            <a:endParaRPr lang="it-IT" dirty="0"/>
          </a:p>
          <a:p>
            <a:pPr marL="0" indent="0"/>
            <a:endParaRPr dirty="0"/>
          </a:p>
        </p:txBody>
      </p:sp>
      <p:sp>
        <p:nvSpPr>
          <p:cNvPr id="249" name="Google Shape;249;p13:notes"/>
          <p:cNvSpPr txBox="1">
            <a:spLocks noGrp="1"/>
          </p:cNvSpPr>
          <p:nvPr>
            <p:ph type="sldNum" idx="12"/>
          </p:nvPr>
        </p:nvSpPr>
        <p:spPr>
          <a:xfrm>
            <a:off x="3855981" y="9443322"/>
            <a:ext cx="2951217" cy="497603"/>
          </a:xfrm>
          <a:prstGeom prst="rect">
            <a:avLst/>
          </a:prstGeom>
          <a:noFill/>
          <a:ln>
            <a:noFill/>
          </a:ln>
        </p:spPr>
        <p:txBody>
          <a:bodyPr spcFirstLastPara="1" wrap="square" lIns="91562" tIns="45769" rIns="91562" bIns="45769" anchor="b" anchorCtr="0">
            <a:noAutofit/>
          </a:bodyPr>
          <a:lstStyle/>
          <a:p>
            <a:pPr algn="r"/>
            <a:fld id="{00000000-1234-1234-1234-123412341234}" type="slidenum">
              <a:rPr lang="it-IT"/>
              <a:pPr algn="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4:notes"/>
          <p:cNvSpPr>
            <a:spLocks noGrp="1" noRot="1" noChangeAspect="1"/>
          </p:cNvSpPr>
          <p:nvPr>
            <p:ph type="sldImg" idx="2"/>
          </p:nvPr>
        </p:nvSpPr>
        <p:spPr>
          <a:xfrm>
            <a:off x="762000" y="1243013"/>
            <a:ext cx="528478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4:notes"/>
          <p:cNvSpPr txBox="1">
            <a:spLocks noGrp="1"/>
          </p:cNvSpPr>
          <p:nvPr>
            <p:ph type="body" idx="1"/>
          </p:nvPr>
        </p:nvSpPr>
        <p:spPr>
          <a:xfrm>
            <a:off x="680562" y="4783664"/>
            <a:ext cx="5447666" cy="3914050"/>
          </a:xfrm>
          <a:prstGeom prst="rect">
            <a:avLst/>
          </a:prstGeom>
          <a:noFill/>
          <a:ln>
            <a:noFill/>
          </a:ln>
        </p:spPr>
        <p:txBody>
          <a:bodyPr spcFirstLastPara="1" wrap="square" lIns="91562" tIns="45769" rIns="91562" bIns="45769" anchor="t" anchorCtr="0">
            <a:noAutofit/>
          </a:bodyPr>
          <a:lstStyle/>
          <a:p>
            <a:pPr marL="0" indent="0"/>
            <a:endParaRPr/>
          </a:p>
        </p:txBody>
      </p:sp>
      <p:sp>
        <p:nvSpPr>
          <p:cNvPr id="262" name="Google Shape;262;p14:notes"/>
          <p:cNvSpPr txBox="1">
            <a:spLocks noGrp="1"/>
          </p:cNvSpPr>
          <p:nvPr>
            <p:ph type="sldNum" idx="12"/>
          </p:nvPr>
        </p:nvSpPr>
        <p:spPr>
          <a:xfrm>
            <a:off x="3855981" y="9443322"/>
            <a:ext cx="2951217" cy="497603"/>
          </a:xfrm>
          <a:prstGeom prst="rect">
            <a:avLst/>
          </a:prstGeom>
          <a:noFill/>
          <a:ln>
            <a:noFill/>
          </a:ln>
        </p:spPr>
        <p:txBody>
          <a:bodyPr spcFirstLastPara="1" wrap="square" lIns="91562" tIns="45769" rIns="91562" bIns="45769" anchor="b" anchorCtr="0">
            <a:noAutofit/>
          </a:bodyPr>
          <a:lstStyle/>
          <a:p>
            <a:pPr algn="r"/>
            <a:fld id="{00000000-1234-1234-1234-123412341234}" type="slidenum">
              <a:rPr lang="it-IT"/>
              <a:pPr algn="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notes"/>
          <p:cNvSpPr txBox="1">
            <a:spLocks noGrp="1"/>
          </p:cNvSpPr>
          <p:nvPr>
            <p:ph type="body" idx="1"/>
          </p:nvPr>
        </p:nvSpPr>
        <p:spPr>
          <a:xfrm>
            <a:off x="680562" y="4757653"/>
            <a:ext cx="5447666" cy="3892768"/>
          </a:xfrm>
          <a:prstGeom prst="rect">
            <a:avLst/>
          </a:prstGeom>
        </p:spPr>
        <p:txBody>
          <a:bodyPr spcFirstLastPara="1" wrap="square" lIns="91562" tIns="45769" rIns="91562" bIns="45769" anchor="t" anchorCtr="0">
            <a:noAutofit/>
          </a:bodyPr>
          <a:lstStyle/>
          <a:p>
            <a:pPr marL="0" indent="0"/>
            <a:endParaRPr/>
          </a:p>
        </p:txBody>
      </p:sp>
      <p:sp>
        <p:nvSpPr>
          <p:cNvPr id="210" name="Google Shape;210;p14:notes"/>
          <p:cNvSpPr>
            <a:spLocks noGrp="1" noRot="1" noChangeAspect="1"/>
          </p:cNvSpPr>
          <p:nvPr>
            <p:ph type="sldImg" idx="2"/>
          </p:nvPr>
        </p:nvSpPr>
        <p:spPr>
          <a:xfrm>
            <a:off x="777875" y="1236663"/>
            <a:ext cx="5253038" cy="33353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2211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txBox="1">
            <a:spLocks noGrp="1"/>
          </p:cNvSpPr>
          <p:nvPr>
            <p:ph type="body" idx="1"/>
          </p:nvPr>
        </p:nvSpPr>
        <p:spPr>
          <a:xfrm>
            <a:off x="680562" y="4757653"/>
            <a:ext cx="5447666" cy="3892768"/>
          </a:xfrm>
          <a:prstGeom prst="rect">
            <a:avLst/>
          </a:prstGeom>
        </p:spPr>
        <p:txBody>
          <a:bodyPr spcFirstLastPara="1" wrap="square" lIns="91562" tIns="45769" rIns="91562" bIns="45769" anchor="t" anchorCtr="0">
            <a:noAutofit/>
          </a:bodyPr>
          <a:lstStyle/>
          <a:p>
            <a:pPr marL="0" indent="0"/>
            <a:endParaRPr/>
          </a:p>
        </p:txBody>
      </p:sp>
      <p:sp>
        <p:nvSpPr>
          <p:cNvPr id="83" name="Google Shape;83;p2:notes"/>
          <p:cNvSpPr>
            <a:spLocks noGrp="1" noRot="1" noChangeAspect="1"/>
          </p:cNvSpPr>
          <p:nvPr>
            <p:ph type="sldImg" idx="2"/>
          </p:nvPr>
        </p:nvSpPr>
        <p:spPr>
          <a:xfrm>
            <a:off x="777875" y="1236663"/>
            <a:ext cx="5253038" cy="33353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865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0562" y="4783664"/>
            <a:ext cx="5447666" cy="3914050"/>
          </a:xfrm>
          <a:prstGeom prst="rect">
            <a:avLst/>
          </a:prstGeom>
        </p:spPr>
        <p:txBody>
          <a:bodyPr spcFirstLastPara="1" wrap="square" lIns="91562" tIns="45769" rIns="91562" bIns="45769" anchor="t" anchorCtr="0">
            <a:noAutofit/>
          </a:bodyPr>
          <a:lstStyle/>
          <a:p>
            <a:pPr marL="0" indent="0"/>
            <a:r>
              <a:rPr lang="it-IT" sz="1100" dirty="0"/>
              <a:t>Come già illustrato negli interventi precedenti nel </a:t>
            </a:r>
            <a:r>
              <a:rPr lang="it-IT" sz="1100" dirty="0" err="1"/>
              <a:t>template</a:t>
            </a:r>
            <a:r>
              <a:rPr lang="it-IT" sz="1100" dirty="0"/>
              <a:t> del progetto SHERPA sono presenti una serie di strumenti  (tabelle grafici), un software e un foglio di calcolo che consentono di effettuare un’analisi energetica dell’edificio che sia in grado di evidenziare delle criticità che portano ad individuare i possibile interventi per il miglioramento della prestazione energetica promuovendo quelli che risultano maggiormente efficaci dal punto di vista </a:t>
            </a:r>
            <a:r>
              <a:rPr lang="it-IT" sz="1100" dirty="0" err="1"/>
              <a:t>costi-benifici</a:t>
            </a:r>
            <a:r>
              <a:rPr lang="it-IT" sz="1100" dirty="0"/>
              <a:t>, con la possibilità di effettuare l’analisi delle possibili opportunità di finanziamento. L’attività del SAP si è finalizzata a valutare il metodo e con quale efficacia  tali strumenti sono stati utilizzati dai partner.</a:t>
            </a:r>
          </a:p>
          <a:p>
            <a:pPr marL="0" indent="0"/>
            <a:endParaRPr lang="it-IT" sz="1100" dirty="0"/>
          </a:p>
          <a:p>
            <a:pPr marL="0" indent="0"/>
            <a:r>
              <a:rPr lang="it-IT" sz="1100" dirty="0"/>
              <a:t>I membri del SAP sono 5 che valutano tutte le sezioni del documento + 2 membri che valutano in maniera univoca le parti relative al software di analisi dei consumi e della valutazione finanziaria</a:t>
            </a:r>
          </a:p>
          <a:p>
            <a:pPr marL="0" indent="0"/>
            <a:endParaRPr sz="1100" dirty="0"/>
          </a:p>
        </p:txBody>
      </p:sp>
      <p:sp>
        <p:nvSpPr>
          <p:cNvPr id="92" name="Google Shape;92;p3:notes"/>
          <p:cNvSpPr>
            <a:spLocks noGrp="1" noRot="1" noChangeAspect="1"/>
          </p:cNvSpPr>
          <p:nvPr>
            <p:ph type="sldImg" idx="2"/>
          </p:nvPr>
        </p:nvSpPr>
        <p:spPr>
          <a:xfrm>
            <a:off x="762000" y="1243013"/>
            <a:ext cx="5284788"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0562" y="4783664"/>
            <a:ext cx="5447666" cy="3914050"/>
          </a:xfrm>
          <a:prstGeom prst="rect">
            <a:avLst/>
          </a:prstGeom>
        </p:spPr>
        <p:txBody>
          <a:bodyPr spcFirstLastPara="1" wrap="square" lIns="91562" tIns="45769" rIns="91562" bIns="45769" anchor="t" anchorCtr="0">
            <a:noAutofit/>
          </a:bodyPr>
          <a:lstStyle/>
          <a:p>
            <a:pPr marL="0" indent="0"/>
            <a:r>
              <a:rPr lang="it-IT" sz="1100" dirty="0"/>
              <a:t>Come già illustrato negli interventi precedenti nel </a:t>
            </a:r>
            <a:r>
              <a:rPr lang="it-IT" sz="1100" dirty="0" err="1"/>
              <a:t>template</a:t>
            </a:r>
            <a:r>
              <a:rPr lang="it-IT" sz="1100" dirty="0"/>
              <a:t> del progetto SHERPA sono presenti una serie di strumenti  (tabelle grafici), un software e un foglio di calcolo che consentono di effettuare un’analisi energetica dell’edificio che sia in grado di evidenziare delle criticità che portano ad individuare i possibile interventi per il miglioramento della prestazione energetica promuovendo quelli che risultano maggiormente efficaci dal punto di vista </a:t>
            </a:r>
            <a:r>
              <a:rPr lang="it-IT" sz="1100" dirty="0" err="1"/>
              <a:t>costi-benifici</a:t>
            </a:r>
            <a:r>
              <a:rPr lang="it-IT" sz="1100" dirty="0"/>
              <a:t>, con la possibilità di effettuare l’analisi delle possibili opportunità di finanziamento. L’attività del SAP si è finalizzata a valutare il metodo e con quale efficacia  tali strumenti sono stati utilizzati dai partner.</a:t>
            </a:r>
          </a:p>
          <a:p>
            <a:pPr marL="0" indent="0"/>
            <a:endParaRPr lang="it-IT" sz="1100" dirty="0"/>
          </a:p>
          <a:p>
            <a:pPr marL="0" indent="0"/>
            <a:r>
              <a:rPr lang="it-IT" sz="1100" dirty="0"/>
              <a:t>I membri del SAP sono 5 che valutano tutte le sezioni del documento + 2 membri che valutano in maniera univoca le parti relative al software di analisi dei consumi e della valutazione finanziaria</a:t>
            </a:r>
          </a:p>
          <a:p>
            <a:pPr marL="0" indent="0"/>
            <a:endParaRPr sz="1100" dirty="0"/>
          </a:p>
        </p:txBody>
      </p:sp>
      <p:sp>
        <p:nvSpPr>
          <p:cNvPr id="102" name="Google Shape;102;p4:notes"/>
          <p:cNvSpPr>
            <a:spLocks noGrp="1" noRot="1" noChangeAspect="1"/>
          </p:cNvSpPr>
          <p:nvPr>
            <p:ph type="sldImg" idx="2"/>
          </p:nvPr>
        </p:nvSpPr>
        <p:spPr>
          <a:xfrm>
            <a:off x="762000" y="1243013"/>
            <a:ext cx="5284788"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5:notes"/>
          <p:cNvSpPr txBox="1">
            <a:spLocks noGrp="1"/>
          </p:cNvSpPr>
          <p:nvPr>
            <p:ph type="body" idx="1"/>
          </p:nvPr>
        </p:nvSpPr>
        <p:spPr>
          <a:xfrm>
            <a:off x="680562" y="4783664"/>
            <a:ext cx="5447666" cy="3914050"/>
          </a:xfrm>
          <a:prstGeom prst="rect">
            <a:avLst/>
          </a:prstGeom>
        </p:spPr>
        <p:txBody>
          <a:bodyPr spcFirstLastPara="1" wrap="square" lIns="91562" tIns="45769" rIns="91562" bIns="45769" anchor="t" anchorCtr="0">
            <a:noAutofit/>
          </a:bodyPr>
          <a:lstStyle/>
          <a:p>
            <a:pPr marL="387612" indent="-157916">
              <a:buClr>
                <a:schemeClr val="dk1"/>
              </a:buClr>
              <a:buSzPts val="1600"/>
              <a:buFont typeface="Arial"/>
              <a:buChar char="•"/>
            </a:pPr>
            <a:r>
              <a:rPr lang="it-IT" sz="1100" dirty="0"/>
              <a:t>La prima sezione costituisce la fotografia energetica dell’edificio, una visione attraverso la quale poter individuare quali sono gli elementi di criticità, intervenendo sui quali possiamo ottenere un miglioramento della prestazione energetica dell’edificio.</a:t>
            </a:r>
          </a:p>
          <a:p>
            <a:pPr marL="387612" indent="-157916">
              <a:spcBef>
                <a:spcPts val="723"/>
              </a:spcBef>
              <a:buClr>
                <a:schemeClr val="dk1"/>
              </a:buClr>
              <a:buSzPts val="1600"/>
              <a:buFont typeface="Arial"/>
              <a:buChar char="•"/>
            </a:pPr>
            <a:r>
              <a:rPr lang="it-IT" sz="1100" dirty="0"/>
              <a:t>Quindi la fotografia quanto più è accurata tanto più costituisce uno strumento utile ed efficace</a:t>
            </a:r>
          </a:p>
          <a:p>
            <a:pPr marL="387612" indent="-157916">
              <a:spcBef>
                <a:spcPts val="723"/>
              </a:spcBef>
              <a:buClr>
                <a:schemeClr val="dk1"/>
              </a:buClr>
              <a:buSzPts val="1600"/>
              <a:buFont typeface="Arial"/>
              <a:buChar char="•"/>
            </a:pPr>
            <a:r>
              <a:rPr lang="it-IT" sz="1100" dirty="0"/>
              <a:t>Nei progetti promossi dall’Emilia Romagna questa parte risulta sviluppata in generale in modo corretto. Vista la tipologia di edifici presentati ci sono alcune informazioni che in realtà possono risultare non significative come il periodo di occupazione visto che in un edificio a destinazione residenziale è considerato 24h/24h ed altre di difficile determinazione come il numero di utenti che negli edifici ACER è un dato soggetto a frequenti variazioni.</a:t>
            </a:r>
          </a:p>
          <a:p>
            <a:pPr marL="387612" indent="-157916">
              <a:spcBef>
                <a:spcPts val="723"/>
              </a:spcBef>
              <a:buClr>
                <a:schemeClr val="dk1"/>
              </a:buClr>
              <a:buSzPts val="1600"/>
              <a:buFont typeface="Arial"/>
              <a:buChar char="•"/>
            </a:pPr>
            <a:r>
              <a:rPr lang="it-IT" sz="1100" dirty="0"/>
              <a:t>Sia i quadri riepilogativi dei dati dimensionali che dei componenti edilizi disperdenti sono in generale strutturati correttamente e completi, solo in un caso è stata rilevata una carenza di informazioni e in alcuni progetti erano presenti alcune incongruenze relativi ai dati dichiarati rispetto a quanto scritto in altre parti del documento. (nei progetti presentati dalla </a:t>
            </a:r>
            <a:r>
              <a:rPr lang="it-IT" sz="1100" dirty="0" err="1"/>
              <a:t>Croatia</a:t>
            </a:r>
            <a:r>
              <a:rPr lang="it-IT" sz="1100" dirty="0"/>
              <a:t> c’erano evidenti e importanti incongruenze che comunque rendono difficoltosa la formazione del quadro unitario dell’edificio)</a:t>
            </a:r>
          </a:p>
          <a:p>
            <a:pPr marL="387612" indent="-157916">
              <a:spcBef>
                <a:spcPts val="723"/>
              </a:spcBef>
              <a:buClr>
                <a:schemeClr val="dk1"/>
              </a:buClr>
              <a:buSzPts val="1600"/>
              <a:buFont typeface="Arial"/>
              <a:buChar char="•"/>
            </a:pPr>
            <a:r>
              <a:rPr lang="it-IT" sz="1100" dirty="0"/>
              <a:t>Comunque come detto prima in tutti i progetti la parte risulta essere strutturata in maniera corretta. Sempre presenti anche i dati relativi all’orientamento dei componenti informazioni sempre molto importanti per caratterizzare le dispersioni termiche maggiori ed evidenziare eventuali differenti problematiche che si potrebbero per esempio sviluppare con la presenza di grandi superfici vetrate orientate verso nord o verso sud. </a:t>
            </a:r>
          </a:p>
          <a:p>
            <a:pPr marL="0" indent="0"/>
            <a:endParaRPr sz="1100" dirty="0"/>
          </a:p>
        </p:txBody>
      </p:sp>
      <p:sp>
        <p:nvSpPr>
          <p:cNvPr id="149" name="Google Shape;149;p5:notes"/>
          <p:cNvSpPr>
            <a:spLocks noGrp="1" noRot="1" noChangeAspect="1"/>
          </p:cNvSpPr>
          <p:nvPr>
            <p:ph type="sldImg" idx="2"/>
          </p:nvPr>
        </p:nvSpPr>
        <p:spPr>
          <a:xfrm>
            <a:off x="762000" y="1243013"/>
            <a:ext cx="5284788"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txBox="1">
            <a:spLocks noGrp="1"/>
          </p:cNvSpPr>
          <p:nvPr>
            <p:ph type="body" idx="1"/>
          </p:nvPr>
        </p:nvSpPr>
        <p:spPr>
          <a:xfrm>
            <a:off x="680562" y="4783664"/>
            <a:ext cx="5447666" cy="3914050"/>
          </a:xfrm>
          <a:prstGeom prst="rect">
            <a:avLst/>
          </a:prstGeom>
        </p:spPr>
        <p:txBody>
          <a:bodyPr spcFirstLastPara="1" wrap="square" lIns="91562" tIns="45769" rIns="91562" bIns="45769" anchor="t" anchorCtr="0">
            <a:noAutofit/>
          </a:bodyPr>
          <a:lstStyle/>
          <a:p>
            <a:pPr marL="387612" indent="-157916">
              <a:buClr>
                <a:schemeClr val="dk1"/>
              </a:buClr>
              <a:buSzPts val="1600"/>
              <a:buFont typeface="Arial"/>
              <a:buChar char="•"/>
            </a:pPr>
            <a:r>
              <a:rPr lang="it-IT" sz="1100" dirty="0"/>
              <a:t>La prima sezione costituisce la fotografia energetica dell’edificio, una visione attraverso la quale poter individuare quali sono gli elementi di criticità, intervenendo sui quali possiamo ottenere un miglioramento della prestazione energetica dell’edificio.</a:t>
            </a:r>
          </a:p>
          <a:p>
            <a:pPr marL="387612" indent="-157916">
              <a:spcBef>
                <a:spcPts val="723"/>
              </a:spcBef>
              <a:buClr>
                <a:schemeClr val="dk1"/>
              </a:buClr>
              <a:buSzPts val="1600"/>
              <a:buFont typeface="Arial"/>
              <a:buChar char="•"/>
            </a:pPr>
            <a:r>
              <a:rPr lang="it-IT" sz="1100" dirty="0"/>
              <a:t>Quindi la fotografia quanto più è accurata tanto più costituisce uno strumento utile ed efficace</a:t>
            </a:r>
          </a:p>
          <a:p>
            <a:pPr marL="387612" indent="-157916">
              <a:spcBef>
                <a:spcPts val="723"/>
              </a:spcBef>
              <a:buClr>
                <a:schemeClr val="dk1"/>
              </a:buClr>
              <a:buSzPts val="1600"/>
              <a:buFont typeface="Arial"/>
              <a:buChar char="•"/>
            </a:pPr>
            <a:r>
              <a:rPr lang="it-IT" sz="1100" dirty="0"/>
              <a:t>Nei progetti promossi dall’Emilia Romagna questa parte risulta sviluppata in generale in modo corretto. Vista la tipologia di edifici presentati ci sono alcune informazioni che in realtà possono risultare non significative come il periodo di occupazione visto che in un edificio a destinazione residenziale è considerato 24h/24h ed altre di difficile determinazione come il numero di utenti che negli edifici ACER è un dato soggetto a frequenti variazioni.</a:t>
            </a:r>
          </a:p>
          <a:p>
            <a:pPr marL="387612" indent="-157916">
              <a:spcBef>
                <a:spcPts val="723"/>
              </a:spcBef>
              <a:buClr>
                <a:schemeClr val="dk1"/>
              </a:buClr>
              <a:buSzPts val="1600"/>
              <a:buFont typeface="Arial"/>
              <a:buChar char="•"/>
            </a:pPr>
            <a:r>
              <a:rPr lang="it-IT" sz="1100" dirty="0"/>
              <a:t>Sia i quadri riepilogativi dei dati dimensionali che dei componenti edilizi disperdenti sono in generale strutturati correttamente e completi, solo in un caso è stata rilevata una carenza di informazioni e in alcuni progetti erano presenti alcune incongruenze relativi ai dati dichiarati rispetto a quanto scritto in altre parti del documento. (nei progetti presentati dalla </a:t>
            </a:r>
            <a:r>
              <a:rPr lang="it-IT" sz="1100" dirty="0" err="1"/>
              <a:t>Croatia</a:t>
            </a:r>
            <a:r>
              <a:rPr lang="it-IT" sz="1100" dirty="0"/>
              <a:t> c’erano evidenti e importanti incongruenze che comunque rendono difficoltosa la formazione del quadro unitario dell’edificio)</a:t>
            </a:r>
          </a:p>
          <a:p>
            <a:pPr marL="387612" indent="-157916">
              <a:spcBef>
                <a:spcPts val="723"/>
              </a:spcBef>
              <a:buClr>
                <a:schemeClr val="dk1"/>
              </a:buClr>
              <a:buSzPts val="1600"/>
              <a:buFont typeface="Arial"/>
              <a:buChar char="•"/>
            </a:pPr>
            <a:r>
              <a:rPr lang="it-IT" sz="1100" dirty="0"/>
              <a:t>Comunque come detto prima in tutti i progetti la parte risulta essere strutturata in maniera corretta. Sempre presenti anche i dati relativi all’orientamento dei componenti informazioni sempre molto importanti per caratterizzare le dispersioni termiche maggiori ed evidenziare eventuali differenti problematiche che si potrebbero per esempio sviluppare con la presenza di grandi superfici vetrate orientate verso nord o verso sud. </a:t>
            </a:r>
          </a:p>
          <a:p>
            <a:pPr marL="0" indent="0"/>
            <a:endParaRPr sz="1100" dirty="0"/>
          </a:p>
        </p:txBody>
      </p:sp>
      <p:sp>
        <p:nvSpPr>
          <p:cNvPr id="158" name="Google Shape;158;p6:notes"/>
          <p:cNvSpPr>
            <a:spLocks noGrp="1" noRot="1" noChangeAspect="1"/>
          </p:cNvSpPr>
          <p:nvPr>
            <p:ph type="sldImg" idx="2"/>
          </p:nvPr>
        </p:nvSpPr>
        <p:spPr>
          <a:xfrm>
            <a:off x="762000" y="1243013"/>
            <a:ext cx="5284788"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680562" y="4783664"/>
            <a:ext cx="5447666" cy="3914050"/>
          </a:xfrm>
          <a:prstGeom prst="rect">
            <a:avLst/>
          </a:prstGeom>
        </p:spPr>
        <p:txBody>
          <a:bodyPr spcFirstLastPara="1" wrap="square" lIns="91562" tIns="45769" rIns="91562" bIns="45769" anchor="t" anchorCtr="0">
            <a:noAutofit/>
          </a:bodyPr>
          <a:lstStyle/>
          <a:p>
            <a:pPr marL="387612" indent="-157916">
              <a:buClr>
                <a:schemeClr val="dk1"/>
              </a:buClr>
              <a:buFont typeface="Arial"/>
              <a:buChar char="•"/>
            </a:pPr>
            <a:r>
              <a:rPr lang="it-IT" sz="900" dirty="0"/>
              <a:t>Le tabelle che si vedono nella slide sono relative all’edificio sede della Regione Emilia Romagna in via Aldo More 30 e di un edificio di Acer Parma. In generale per tutti gli edifici sono presenti i rilevi dei consumi per almeno 3 anni (nel caso di ACER PRMA che è presente nella slide per l’energia termica è presente un solo anno in quanto nel dato dell’anno 2015 mancano le rilevazioni nei mesi di gennaio, febbraio e marzo e questo rende il dato inutilizzabile). L’assenza dei consumi rilevati su più annualità non costituisce di fatto un’anomalia nell’applicazione della metodologia ma costituisce un elemento importante in quanto essendo in qualche modo i consumi energetici relativi alla climatizzazione influenzati dalle condizioni climatiche i consumi relativi ad un solo anno non risultano rappresentativi e significativi. Questo in qualche modo potrebbe alterare la definizione del quadro generale.</a:t>
            </a:r>
          </a:p>
          <a:p>
            <a:pPr marL="387612" indent="-157916">
              <a:spcBef>
                <a:spcPts val="723"/>
              </a:spcBef>
              <a:buClr>
                <a:schemeClr val="dk1"/>
              </a:buClr>
              <a:buFont typeface="Arial"/>
              <a:buChar char="•"/>
            </a:pPr>
            <a:r>
              <a:rPr lang="it-IT" sz="900" dirty="0"/>
              <a:t>Inoltre in merito agli edifici ACER nella maggior parte dei casi erano presenti solo i consumi dell’energia termica, o in alcuni casi i dati relativi al consumi elettrici delle parti comuni (comunque dati non significativi), questo a mio parere non costituisce una non applicazione della metodologia, ma anzi la presenza di edifici «anomali» costituisce un elemento utile che è servito  a testare il metodo anche in presenza di condizioni particolari.</a:t>
            </a:r>
          </a:p>
          <a:p>
            <a:pPr marL="387612" indent="-157916">
              <a:spcBef>
                <a:spcPts val="723"/>
              </a:spcBef>
              <a:buClr>
                <a:schemeClr val="dk1"/>
              </a:buClr>
              <a:buFont typeface="Arial"/>
              <a:buChar char="•"/>
            </a:pPr>
            <a:r>
              <a:rPr lang="it-IT" sz="900" dirty="0"/>
              <a:t>Particolare attenzione vorrei invece porre sulla sezione relativa alla descrizione degli impianti di illuminazione, degli impianti di climatizzazione e produzione di acqua calda sanitaria, dei sistemi ausiliari e delle altre dotazioni presenti nell’edificio. In alcuni casi sono sembrate (progetti ACER) poco dettagliate, in particolare relative alla datazione dei sistemi impiantistici, che è sempre un fattore determinante per legare gli interventi di </a:t>
            </a:r>
            <a:r>
              <a:rPr lang="it-IT" sz="900" dirty="0" err="1"/>
              <a:t>efficientamento</a:t>
            </a:r>
            <a:r>
              <a:rPr lang="it-IT" sz="900" dirty="0"/>
              <a:t> energetico all’eventuale attivazione di piani di manutenzione. Come pure in alcuni casi sono assenti o insufficienti specifiche relative ai sistemi ausiliari, che in caso siano particolarmente datati costituiscono un elemento non trascurabile per il consumo energetico degli edifici.</a:t>
            </a:r>
          </a:p>
          <a:p>
            <a:pPr marL="387612" indent="-157916">
              <a:spcBef>
                <a:spcPts val="723"/>
              </a:spcBef>
              <a:buClr>
                <a:schemeClr val="dk1"/>
              </a:buClr>
              <a:buFont typeface="Arial"/>
              <a:buChar char="•"/>
            </a:pPr>
            <a:r>
              <a:rPr lang="it-IT" sz="900" dirty="0"/>
              <a:t>Altro elemento su cui vorrei soffermarmi sono gli interventi di riqualificazione energetica o di manutenzione ordinaria / straordinaria già eseguiti sull’edificio. Proprio la struttura del </a:t>
            </a:r>
            <a:r>
              <a:rPr lang="it-IT" sz="900" dirty="0" err="1"/>
              <a:t>template</a:t>
            </a:r>
            <a:r>
              <a:rPr lang="it-IT" sz="900" dirty="0"/>
              <a:t> ERB in realtà non ha una parte specifica dedicata a questo aspetto (le informazioni in tal merito sono contenute in maniera schematica nel </a:t>
            </a:r>
            <a:r>
              <a:rPr lang="it-IT" sz="900" dirty="0" err="1"/>
              <a:t>factsheet</a:t>
            </a:r>
            <a:r>
              <a:rPr lang="it-IT" sz="900" dirty="0"/>
              <a:t>) e in quasi tutti i progetti non viene dato molto spazio a questo aspetto, quando invece sempre nell’ottica di una programmazione di interventi di manutenzione, risultano essere informazioni importanti. (Se ho cambiato le gli infissi 8 anni fa probabilmente non avrò componenti performanti di ultima generazione ma pensare una loro ulteriore sostituzione per adeguarli agli standard normativi attuali probabilmente deve preparare a tempi di rientro dell’investimento di decine di anni, senza ovviamente considerare eventuali incentivi o finanziamenti</a:t>
            </a:r>
          </a:p>
          <a:p>
            <a:pPr marL="0" indent="0"/>
            <a:endParaRPr sz="900" dirty="0"/>
          </a:p>
        </p:txBody>
      </p:sp>
      <p:sp>
        <p:nvSpPr>
          <p:cNvPr id="169" name="Google Shape;169;p7:notes"/>
          <p:cNvSpPr>
            <a:spLocks noGrp="1" noRot="1" noChangeAspect="1"/>
          </p:cNvSpPr>
          <p:nvPr>
            <p:ph type="sldImg" idx="2"/>
          </p:nvPr>
        </p:nvSpPr>
        <p:spPr>
          <a:xfrm>
            <a:off x="762000" y="1243013"/>
            <a:ext cx="5284788"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txBox="1">
            <a:spLocks noGrp="1"/>
          </p:cNvSpPr>
          <p:nvPr>
            <p:ph type="body" idx="1"/>
          </p:nvPr>
        </p:nvSpPr>
        <p:spPr>
          <a:xfrm>
            <a:off x="680562" y="4783664"/>
            <a:ext cx="5447666" cy="3914050"/>
          </a:xfrm>
          <a:prstGeom prst="rect">
            <a:avLst/>
          </a:prstGeom>
        </p:spPr>
        <p:txBody>
          <a:bodyPr spcFirstLastPara="1" wrap="square" lIns="91562" tIns="45769" rIns="91562" bIns="45769" anchor="t" anchorCtr="0">
            <a:noAutofit/>
          </a:bodyPr>
          <a:lstStyle/>
          <a:p>
            <a:pPr marL="387612" indent="-157916">
              <a:buClr>
                <a:schemeClr val="dk1"/>
              </a:buClr>
              <a:buSzPts val="1300"/>
              <a:buFont typeface="Arial"/>
              <a:buChar char="•"/>
            </a:pPr>
            <a:r>
              <a:rPr lang="it-IT" sz="1000" dirty="0"/>
              <a:t>Nella seconda sezione oltre alla possibilità di analizzare i dati dei consumi tramite il software che consente di visualizzare una baseline dei consumi energetici dell’edificio, che può costituire il punto di riferimento per la valutazione della possibile riduzione dei consumi energetici a seguito degli interventi di </a:t>
            </a:r>
            <a:r>
              <a:rPr lang="it-IT" sz="1000" dirty="0" err="1"/>
              <a:t>efficientamento</a:t>
            </a:r>
            <a:r>
              <a:rPr lang="it-IT" sz="1000" dirty="0"/>
              <a:t> energetico proposti, sono presenti una serie di grafici e tabelle che devono essere utilizzati per elaborare i dati dei consumi dell’edificio.</a:t>
            </a:r>
          </a:p>
          <a:p>
            <a:pPr marL="387612" indent="-157916">
              <a:spcBef>
                <a:spcPts val="723"/>
              </a:spcBef>
              <a:buClr>
                <a:schemeClr val="dk1"/>
              </a:buClr>
              <a:buSzPts val="1300"/>
              <a:buFont typeface="Arial"/>
              <a:buChar char="•"/>
            </a:pPr>
            <a:r>
              <a:rPr lang="it-IT" sz="1000" dirty="0"/>
              <a:t>Le tabelle richiedono che sia definita nel dettaglio la suddivisione dei consumi sui vari servizi energetici presenti all’interno dell’edificio. In realtà sono dati che non sempre sono disponibili anche se in realtà sono estremamente utili sempre per poter mettere maggiormente a fuoco la foto dell’edificio. Per quello che riguarda i progetti presentati dalla Regione Emilia Romagna nel caso sia stata fatta una simulazione energetica tramite software (il caso dei 2 edifici sedi della Regione) è possibile con la ricostruzione e validazione del modello energetico ricavare la suddivisione dei consumi, mentre se non viene effettuata una simulazione energetica dell’edificio tramite software l’unico mezzo per ricavare questi dati è quello di dotare gli edifici di strumenti di misura in grado di rilevare i consumi riferiti ai singoli servizi energetici.</a:t>
            </a:r>
          </a:p>
          <a:p>
            <a:pPr marL="387612" indent="-157916">
              <a:spcBef>
                <a:spcPts val="723"/>
              </a:spcBef>
              <a:buClr>
                <a:schemeClr val="dk1"/>
              </a:buClr>
              <a:buSzPts val="1300"/>
              <a:buFont typeface="Arial"/>
              <a:buChar char="•"/>
            </a:pPr>
            <a:r>
              <a:rPr lang="it-IT" sz="1000" dirty="0"/>
              <a:t>Nel caso degli edifici della Regione gli strumenti sono stati utilizzati in maniera efficace (slide 8), mentre nel caso degli edifici ACER in considerazione della carenza di alcuni dati, alcune parti, come ad esempio i grafici risultano del tutto superflui in quanto non servono ad identificare degli elementi aggiuntivi che potrebbero essere utili all’analisi (slide 9). Anche in questo caso non ritengo che questo possa essere considerato un elemento negativo del progetto, in quanto è utile testare la flessibilità dello strumento del progetto ERB in presenza di situazioni non ottimali dove vi è una carenza di dati. Considerando questo uno strumento flessibile possiamo ipotizzare il suo utilizzo anche eliminando parti dello stesso, senza comunque alterarne quella che è la finalità complessiva e l’attendibilità della sintesi finale e dei risultati ottenuti. (bisogna comunque mettere in conto che una eccessiva carenza di dati può inficiare l’efficacia del progetto ERB di SHERPA)</a:t>
            </a:r>
          </a:p>
        </p:txBody>
      </p:sp>
      <p:sp>
        <p:nvSpPr>
          <p:cNvPr id="183" name="Google Shape;183;p8:notes"/>
          <p:cNvSpPr>
            <a:spLocks noGrp="1" noRot="1" noChangeAspect="1"/>
          </p:cNvSpPr>
          <p:nvPr>
            <p:ph type="sldImg" idx="2"/>
          </p:nvPr>
        </p:nvSpPr>
        <p:spPr>
          <a:xfrm>
            <a:off x="762000" y="1243013"/>
            <a:ext cx="5284788"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9:notes"/>
          <p:cNvSpPr txBox="1">
            <a:spLocks noGrp="1"/>
          </p:cNvSpPr>
          <p:nvPr>
            <p:ph type="body" idx="1"/>
          </p:nvPr>
        </p:nvSpPr>
        <p:spPr>
          <a:xfrm>
            <a:off x="680562" y="4783664"/>
            <a:ext cx="5447666" cy="3914050"/>
          </a:xfrm>
          <a:prstGeom prst="rect">
            <a:avLst/>
          </a:prstGeom>
        </p:spPr>
        <p:txBody>
          <a:bodyPr spcFirstLastPara="1" wrap="square" lIns="91562" tIns="45769" rIns="91562" bIns="45769" anchor="t" anchorCtr="0">
            <a:noAutofit/>
          </a:bodyPr>
          <a:lstStyle/>
          <a:p>
            <a:pPr marL="387612" indent="-157916">
              <a:buClr>
                <a:schemeClr val="dk1"/>
              </a:buClr>
              <a:buSzPts val="1300"/>
              <a:buFont typeface="Arial"/>
              <a:buChar char="•"/>
            </a:pPr>
            <a:r>
              <a:rPr lang="it-IT" sz="1100" dirty="0"/>
              <a:t>Nella seconda sezione oltre alla possibilità di analizzare i dati dei consumi tramite il software che consente di visualizzare una baseline dei consumi energetici dell’edificio, che può costituire il punto di riferimento per la valutazione della possibile riduzione dei consumi energetici a seguito degli interventi di </a:t>
            </a:r>
            <a:r>
              <a:rPr lang="it-IT" sz="1100" dirty="0" err="1"/>
              <a:t>efficientamento</a:t>
            </a:r>
            <a:r>
              <a:rPr lang="it-IT" sz="1100" dirty="0"/>
              <a:t> energetico proposti, sono presenti una serie di grafici e tabelle che devono essere utilizzati per elaborare i dati dei consumi dell’edificio.</a:t>
            </a:r>
          </a:p>
          <a:p>
            <a:pPr marL="387612" indent="-157916">
              <a:spcBef>
                <a:spcPts val="723"/>
              </a:spcBef>
              <a:buClr>
                <a:schemeClr val="dk1"/>
              </a:buClr>
              <a:buSzPts val="1300"/>
              <a:buFont typeface="Arial"/>
              <a:buChar char="•"/>
            </a:pPr>
            <a:r>
              <a:rPr lang="it-IT" sz="1100" dirty="0"/>
              <a:t>Le tabelle richiedono che sia definita nel dettaglio la suddivisione dei consumi sui vari servizi energetici presenti all’interno dell’edificio. In realtà sono dati che non sempre sono disponibili anche se in realtà sono estremamente utili sempre per poter mettere maggiormente a fuoco la foto dell’edificio. Per quello che riguarda i progetti presentati dalla Regione Emilia Romagna nel caso sia stata fatta una simulazione energetica tramite software (il caso dei 2 edifici sedi della Regione) è possibile con la ricostruzione e validazione del modello energetico ricavare la suddivisione dei consumi, mentre se non viene effettuata una simulazione energetica dell’edificio tramite software l’unico mezzo per ricavare questi dati è quello di dotare gli edifici di strumenti di misura in grado di rilevare i consumi riferiti ai singoli servizi energetici.</a:t>
            </a:r>
          </a:p>
          <a:p>
            <a:pPr marL="387612" indent="-157916">
              <a:spcBef>
                <a:spcPts val="723"/>
              </a:spcBef>
              <a:buClr>
                <a:schemeClr val="dk1"/>
              </a:buClr>
              <a:buSzPts val="1300"/>
              <a:buFont typeface="Arial"/>
              <a:buChar char="•"/>
            </a:pPr>
            <a:r>
              <a:rPr lang="it-IT" sz="1100" dirty="0"/>
              <a:t>Nel caso degli edifici della Regione gli strumenti sono stati utilizzati in maniera efficace (slide 8), mentre nel caso degli edifici ACER in considerazione della carenza di alcuni dati, alcune parti, come ad esempio i grafici risultano del tutto superflui in quanto non servono ad identificare degli elementi aggiuntivi che potrebbero essere utili all’analisi (slide 9). Anche in questo caso non ritengo che questo possa essere considerato un elemento negativo del progetto, in quanto è utile testare la flessibilità dello strumento del progetto ERB in presenza di situazioni non ottimali dove vi è una carenza di dati. Considerando questo uno strumento flessibile possiamo ipotizzare il suo utilizzo anche eliminando parti dello stesso, senza comunque alterarne quella che è la finalità complessiva e l’attendibilità della sintesi finale e dei risultati ottenuti. (bisogna comunque mettere in conto che una eccessiva carenza di dati può inficiare l’efficacia del progetto ERB di SHERPA)</a:t>
            </a:r>
          </a:p>
          <a:p>
            <a:pPr marL="0" indent="0"/>
            <a:endParaRPr sz="1100" dirty="0"/>
          </a:p>
        </p:txBody>
      </p:sp>
      <p:sp>
        <p:nvSpPr>
          <p:cNvPr id="195" name="Google Shape;195;p9:notes"/>
          <p:cNvSpPr>
            <a:spLocks noGrp="1" noRot="1" noChangeAspect="1"/>
          </p:cNvSpPr>
          <p:nvPr>
            <p:ph type="sldImg" idx="2"/>
          </p:nvPr>
        </p:nvSpPr>
        <p:spPr>
          <a:xfrm>
            <a:off x="762000" y="1243013"/>
            <a:ext cx="5284788"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9"/>
        <p:cNvGrpSpPr/>
        <p:nvPr/>
      </p:nvGrpSpPr>
      <p:grpSpPr>
        <a:xfrm>
          <a:off x="0" y="0"/>
          <a:ext cx="0" cy="0"/>
          <a:chOff x="0" y="0"/>
          <a:chExt cx="0" cy="0"/>
        </a:xfrm>
      </p:grpSpPr>
      <p:sp>
        <p:nvSpPr>
          <p:cNvPr id="20" name="Google Shape;20;p2"/>
          <p:cNvSpPr txBox="1">
            <a:spLocks noGrp="1"/>
          </p:cNvSpPr>
          <p:nvPr>
            <p:ph type="ctrTitle"/>
          </p:nvPr>
        </p:nvSpPr>
        <p:spPr>
          <a:xfrm>
            <a:off x="914400" y="2404619"/>
            <a:ext cx="10363200" cy="165922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966"/>
              <a:buFont typeface="Calibri"/>
              <a:buNone/>
              <a:defRPr sz="4966" b="0" i="0" u="none" strike="noStrike" cap="none">
                <a:solidFill>
                  <a:schemeClr val="dk1"/>
                </a:solidFill>
                <a:latin typeface="Calibri"/>
                <a:ea typeface="Calibri"/>
                <a:cs typeface="Calibri"/>
                <a:sym typeface="Calibri"/>
              </a:defRPr>
            </a:lvl1pPr>
            <a:lvl2pPr lvl="1">
              <a:spcBef>
                <a:spcPts val="0"/>
              </a:spcBef>
              <a:spcAft>
                <a:spcPts val="0"/>
              </a:spcAft>
              <a:buSzPts val="1580"/>
              <a:buNone/>
              <a:defRPr sz="2032"/>
            </a:lvl2pPr>
            <a:lvl3pPr lvl="2">
              <a:spcBef>
                <a:spcPts val="0"/>
              </a:spcBef>
              <a:spcAft>
                <a:spcPts val="0"/>
              </a:spcAft>
              <a:buSzPts val="1580"/>
              <a:buNone/>
              <a:defRPr sz="2032"/>
            </a:lvl3pPr>
            <a:lvl4pPr lvl="3">
              <a:spcBef>
                <a:spcPts val="0"/>
              </a:spcBef>
              <a:spcAft>
                <a:spcPts val="0"/>
              </a:spcAft>
              <a:buSzPts val="1580"/>
              <a:buNone/>
              <a:defRPr sz="2032"/>
            </a:lvl4pPr>
            <a:lvl5pPr lvl="4">
              <a:spcBef>
                <a:spcPts val="0"/>
              </a:spcBef>
              <a:spcAft>
                <a:spcPts val="0"/>
              </a:spcAft>
              <a:buSzPts val="1580"/>
              <a:buNone/>
              <a:defRPr sz="2032"/>
            </a:lvl5pPr>
            <a:lvl6pPr lvl="5">
              <a:spcBef>
                <a:spcPts val="0"/>
              </a:spcBef>
              <a:spcAft>
                <a:spcPts val="0"/>
              </a:spcAft>
              <a:buSzPts val="1580"/>
              <a:buNone/>
              <a:defRPr sz="2032"/>
            </a:lvl6pPr>
            <a:lvl7pPr lvl="6">
              <a:spcBef>
                <a:spcPts val="0"/>
              </a:spcBef>
              <a:spcAft>
                <a:spcPts val="0"/>
              </a:spcAft>
              <a:buSzPts val="1580"/>
              <a:buNone/>
              <a:defRPr sz="2032"/>
            </a:lvl7pPr>
            <a:lvl8pPr lvl="7">
              <a:spcBef>
                <a:spcPts val="0"/>
              </a:spcBef>
              <a:spcAft>
                <a:spcPts val="0"/>
              </a:spcAft>
              <a:buSzPts val="1580"/>
              <a:buNone/>
              <a:defRPr sz="2032"/>
            </a:lvl8pPr>
            <a:lvl9pPr lvl="8">
              <a:spcBef>
                <a:spcPts val="0"/>
              </a:spcBef>
              <a:spcAft>
                <a:spcPts val="0"/>
              </a:spcAft>
              <a:buSzPts val="1580"/>
              <a:buNone/>
              <a:defRPr sz="2032"/>
            </a:lvl9pPr>
          </a:lstStyle>
          <a:p>
            <a:endParaRPr/>
          </a:p>
        </p:txBody>
      </p:sp>
      <p:sp>
        <p:nvSpPr>
          <p:cNvPr id="21" name="Google Shape;21;p2"/>
          <p:cNvSpPr txBox="1">
            <a:spLocks noGrp="1"/>
          </p:cNvSpPr>
          <p:nvPr>
            <p:ph type="subTitle" idx="1"/>
          </p:nvPr>
        </p:nvSpPr>
        <p:spPr>
          <a:xfrm>
            <a:off x="1828800" y="4386368"/>
            <a:ext cx="8534400" cy="1978166"/>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722"/>
              </a:spcBef>
              <a:spcAft>
                <a:spcPts val="0"/>
              </a:spcAft>
              <a:buClr>
                <a:srgbClr val="888888"/>
              </a:buClr>
              <a:buSzPts val="3612"/>
              <a:buFont typeface="Arial"/>
              <a:buNone/>
              <a:defRPr sz="3612" b="0" i="0" u="none" strike="noStrike" cap="none">
                <a:solidFill>
                  <a:srgbClr val="888888"/>
                </a:solidFill>
                <a:latin typeface="Calibri"/>
                <a:ea typeface="Calibri"/>
                <a:cs typeface="Calibri"/>
                <a:sym typeface="Calibri"/>
              </a:defRPr>
            </a:lvl1pPr>
            <a:lvl2pPr marR="0" lvl="1" algn="ctr">
              <a:lnSpc>
                <a:spcPct val="100000"/>
              </a:lnSpc>
              <a:spcBef>
                <a:spcPts val="632"/>
              </a:spcBef>
              <a:spcAft>
                <a:spcPts val="0"/>
              </a:spcAft>
              <a:buClr>
                <a:srgbClr val="888888"/>
              </a:buClr>
              <a:buSzPts val="3160"/>
              <a:buFont typeface="Arial"/>
              <a:buNone/>
              <a:defRPr sz="3160" b="0" i="0" u="none" strike="noStrike" cap="none">
                <a:solidFill>
                  <a:srgbClr val="888888"/>
                </a:solidFill>
                <a:latin typeface="Calibri"/>
                <a:ea typeface="Calibri"/>
                <a:cs typeface="Calibri"/>
                <a:sym typeface="Calibri"/>
              </a:defRPr>
            </a:lvl2pPr>
            <a:lvl3pPr marR="0" lvl="2" algn="ctr">
              <a:lnSpc>
                <a:spcPct val="100000"/>
              </a:lnSpc>
              <a:spcBef>
                <a:spcPts val="542"/>
              </a:spcBef>
              <a:spcAft>
                <a:spcPts val="0"/>
              </a:spcAft>
              <a:buClr>
                <a:srgbClr val="888888"/>
              </a:buClr>
              <a:buSzPts val="2709"/>
              <a:buFont typeface="Arial"/>
              <a:buNone/>
              <a:defRPr sz="2709" b="0" i="0" u="none" strike="noStrike" cap="none">
                <a:solidFill>
                  <a:srgbClr val="888888"/>
                </a:solidFill>
                <a:latin typeface="Calibri"/>
                <a:ea typeface="Calibri"/>
                <a:cs typeface="Calibri"/>
                <a:sym typeface="Calibri"/>
              </a:defRPr>
            </a:lvl3pPr>
            <a:lvl4pPr marR="0" lvl="3" algn="ctr">
              <a:lnSpc>
                <a:spcPct val="100000"/>
              </a:lnSpc>
              <a:spcBef>
                <a:spcPts val="451"/>
              </a:spcBef>
              <a:spcAft>
                <a:spcPts val="0"/>
              </a:spcAft>
              <a:buClr>
                <a:srgbClr val="888888"/>
              </a:buClr>
              <a:buSzPts val="2257"/>
              <a:buFont typeface="Arial"/>
              <a:buNone/>
              <a:defRPr sz="2257" b="0" i="0" u="none" strike="noStrike" cap="none">
                <a:solidFill>
                  <a:srgbClr val="888888"/>
                </a:solidFill>
                <a:latin typeface="Calibri"/>
                <a:ea typeface="Calibri"/>
                <a:cs typeface="Calibri"/>
                <a:sym typeface="Calibri"/>
              </a:defRPr>
            </a:lvl4pPr>
            <a:lvl5pPr marR="0" lvl="4" algn="ctr">
              <a:lnSpc>
                <a:spcPct val="100000"/>
              </a:lnSpc>
              <a:spcBef>
                <a:spcPts val="451"/>
              </a:spcBef>
              <a:spcAft>
                <a:spcPts val="0"/>
              </a:spcAft>
              <a:buClr>
                <a:srgbClr val="888888"/>
              </a:buClr>
              <a:buSzPts val="2257"/>
              <a:buFont typeface="Arial"/>
              <a:buNone/>
              <a:defRPr sz="2257" b="0" i="0" u="none" strike="noStrike" cap="none">
                <a:solidFill>
                  <a:srgbClr val="888888"/>
                </a:solidFill>
                <a:latin typeface="Calibri"/>
                <a:ea typeface="Calibri"/>
                <a:cs typeface="Calibri"/>
                <a:sym typeface="Calibri"/>
              </a:defRPr>
            </a:lvl5pPr>
            <a:lvl6pPr marR="0" lvl="5" algn="ctr">
              <a:lnSpc>
                <a:spcPct val="100000"/>
              </a:lnSpc>
              <a:spcBef>
                <a:spcPts val="451"/>
              </a:spcBef>
              <a:spcAft>
                <a:spcPts val="0"/>
              </a:spcAft>
              <a:buClr>
                <a:srgbClr val="888888"/>
              </a:buClr>
              <a:buSzPts val="2257"/>
              <a:buFont typeface="Arial"/>
              <a:buNone/>
              <a:defRPr sz="2257" b="0" i="0" u="none" strike="noStrike" cap="none">
                <a:solidFill>
                  <a:srgbClr val="888888"/>
                </a:solidFill>
                <a:latin typeface="Calibri"/>
                <a:ea typeface="Calibri"/>
                <a:cs typeface="Calibri"/>
                <a:sym typeface="Calibri"/>
              </a:defRPr>
            </a:lvl6pPr>
            <a:lvl7pPr marR="0" lvl="6" algn="ctr">
              <a:lnSpc>
                <a:spcPct val="100000"/>
              </a:lnSpc>
              <a:spcBef>
                <a:spcPts val="451"/>
              </a:spcBef>
              <a:spcAft>
                <a:spcPts val="0"/>
              </a:spcAft>
              <a:buClr>
                <a:srgbClr val="888888"/>
              </a:buClr>
              <a:buSzPts val="2257"/>
              <a:buFont typeface="Arial"/>
              <a:buNone/>
              <a:defRPr sz="2257" b="0" i="0" u="none" strike="noStrike" cap="none">
                <a:solidFill>
                  <a:srgbClr val="888888"/>
                </a:solidFill>
                <a:latin typeface="Calibri"/>
                <a:ea typeface="Calibri"/>
                <a:cs typeface="Calibri"/>
                <a:sym typeface="Calibri"/>
              </a:defRPr>
            </a:lvl7pPr>
            <a:lvl8pPr marR="0" lvl="7" algn="ctr">
              <a:lnSpc>
                <a:spcPct val="100000"/>
              </a:lnSpc>
              <a:spcBef>
                <a:spcPts val="451"/>
              </a:spcBef>
              <a:spcAft>
                <a:spcPts val="0"/>
              </a:spcAft>
              <a:buClr>
                <a:srgbClr val="888888"/>
              </a:buClr>
              <a:buSzPts val="2257"/>
              <a:buFont typeface="Arial"/>
              <a:buNone/>
              <a:defRPr sz="2257" b="0" i="0" u="none" strike="noStrike" cap="none">
                <a:solidFill>
                  <a:srgbClr val="888888"/>
                </a:solidFill>
                <a:latin typeface="Calibri"/>
                <a:ea typeface="Calibri"/>
                <a:cs typeface="Calibri"/>
                <a:sym typeface="Calibri"/>
              </a:defRPr>
            </a:lvl8pPr>
            <a:lvl9pPr marR="0" lvl="8" algn="ctr">
              <a:lnSpc>
                <a:spcPct val="100000"/>
              </a:lnSpc>
              <a:spcBef>
                <a:spcPts val="451"/>
              </a:spcBef>
              <a:spcAft>
                <a:spcPts val="0"/>
              </a:spcAft>
              <a:buClr>
                <a:srgbClr val="888888"/>
              </a:buClr>
              <a:buSzPts val="2257"/>
              <a:buFont typeface="Arial"/>
              <a:buNone/>
              <a:defRPr sz="2257" b="0" i="0" u="none" strike="noStrike" cap="none">
                <a:solidFill>
                  <a:srgbClr val="888888"/>
                </a:solidFill>
                <a:latin typeface="Calibri"/>
                <a:ea typeface="Calibri"/>
                <a:cs typeface="Calibri"/>
                <a:sym typeface="Calibri"/>
              </a:defRPr>
            </a:lvl9pPr>
          </a:lstStyle>
          <a:p>
            <a:endParaRPr/>
          </a:p>
        </p:txBody>
      </p:sp>
      <p:sp>
        <p:nvSpPr>
          <p:cNvPr id="22" name="Google Shape;22;p2"/>
          <p:cNvSpPr txBox="1">
            <a:spLocks noGrp="1"/>
          </p:cNvSpPr>
          <p:nvPr>
            <p:ph type="dt" idx="10"/>
          </p:nvPr>
        </p:nvSpPr>
        <p:spPr>
          <a:xfrm>
            <a:off x="2351584" y="7114680"/>
            <a:ext cx="1344149" cy="412118"/>
          </a:xfrm>
          <a:prstGeom prst="rect">
            <a:avLst/>
          </a:prstGeom>
          <a:noFill/>
          <a:ln>
            <a:noFill/>
          </a:ln>
        </p:spPr>
        <p:txBody>
          <a:bodyPr spcFirstLastPara="1" wrap="square" lIns="91425" tIns="91425" rIns="91425" bIns="91425" anchor="ctr" anchorCtr="0">
            <a:noAutofit/>
          </a:bodyPr>
          <a:lstStyle>
            <a:lvl1pPr marR="0" lvl="0" algn="l">
              <a:spcBef>
                <a:spcPts val="0"/>
              </a:spcBef>
              <a:spcAft>
                <a:spcPts val="0"/>
              </a:spcAft>
              <a:buClr>
                <a:srgbClr val="888888"/>
              </a:buClr>
              <a:buSzPts val="1580"/>
              <a:buFont typeface="Calibri"/>
              <a:buNone/>
              <a:defRPr sz="1354" b="0" i="0" u="none" strike="noStrike" cap="none">
                <a:solidFill>
                  <a:srgbClr val="888888"/>
                </a:solidFill>
                <a:latin typeface="Calibri"/>
                <a:ea typeface="Calibri"/>
                <a:cs typeface="Calibri"/>
                <a:sym typeface="Calibri"/>
              </a:defRPr>
            </a:lvl1pPr>
            <a:lvl2pPr marR="0" lvl="1"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2pPr>
            <a:lvl3pPr marR="0" lvl="2"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3pPr>
            <a:lvl4pPr marR="0" lvl="3"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4pPr>
            <a:lvl5pPr marR="0" lvl="4"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5pPr>
            <a:lvl6pPr marR="0" lvl="5"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6pPr>
            <a:lvl7pPr marR="0" lvl="6"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7pPr>
            <a:lvl8pPr marR="0" lvl="7"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8pPr>
            <a:lvl9pPr marR="0" lvl="8"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9pPr>
          </a:lstStyle>
          <a:p>
            <a:endParaRPr/>
          </a:p>
        </p:txBody>
      </p:sp>
      <p:sp>
        <p:nvSpPr>
          <p:cNvPr id="23" name="Google Shape;23;p2"/>
          <p:cNvSpPr txBox="1">
            <a:spLocks noGrp="1"/>
          </p:cNvSpPr>
          <p:nvPr>
            <p:ph type="ftr" idx="11"/>
          </p:nvPr>
        </p:nvSpPr>
        <p:spPr>
          <a:xfrm>
            <a:off x="7941535" y="7196890"/>
            <a:ext cx="3860800" cy="412118"/>
          </a:xfrm>
          <a:prstGeom prst="rect">
            <a:avLst/>
          </a:prstGeom>
          <a:noFill/>
          <a:ln>
            <a:noFill/>
          </a:ln>
        </p:spPr>
        <p:txBody>
          <a:bodyPr spcFirstLastPara="1" wrap="square" lIns="91425" tIns="91425" rIns="91425" bIns="91425" anchor="ctr" anchorCtr="0">
            <a:noAutofit/>
          </a:bodyPr>
          <a:lstStyle>
            <a:lvl1pPr marR="0" lvl="0" algn="ctr">
              <a:spcBef>
                <a:spcPts val="0"/>
              </a:spcBef>
              <a:spcAft>
                <a:spcPts val="0"/>
              </a:spcAft>
              <a:buClr>
                <a:srgbClr val="888888"/>
              </a:buClr>
              <a:buSzPts val="1580"/>
              <a:buFont typeface="Calibri"/>
              <a:buNone/>
              <a:defRPr sz="1354" b="0" i="0" u="none" strike="noStrike" cap="none">
                <a:solidFill>
                  <a:srgbClr val="888888"/>
                </a:solidFill>
                <a:latin typeface="Calibri"/>
                <a:ea typeface="Calibri"/>
                <a:cs typeface="Calibri"/>
                <a:sym typeface="Calibri"/>
              </a:defRPr>
            </a:lvl1pPr>
            <a:lvl2pPr marR="0" lvl="1"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2pPr>
            <a:lvl3pPr marR="0" lvl="2"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3pPr>
            <a:lvl4pPr marR="0" lvl="3"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4pPr>
            <a:lvl5pPr marR="0" lvl="4"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5pPr>
            <a:lvl6pPr marR="0" lvl="5"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6pPr>
            <a:lvl7pPr marR="0" lvl="6"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7pPr>
            <a:lvl8pPr marR="0" lvl="7"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8pPr>
            <a:lvl9pPr marR="0" lvl="8"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9pPr>
          </a:lstStyle>
          <a:p>
            <a:endParaRPr/>
          </a:p>
        </p:txBody>
      </p:sp>
      <p:sp>
        <p:nvSpPr>
          <p:cNvPr id="24" name="Google Shape;24;p2"/>
          <p:cNvSpPr txBox="1">
            <a:spLocks noGrp="1"/>
          </p:cNvSpPr>
          <p:nvPr>
            <p:ph type="sldNum" idx="12"/>
          </p:nvPr>
        </p:nvSpPr>
        <p:spPr>
          <a:xfrm>
            <a:off x="4153904" y="7137134"/>
            <a:ext cx="1270021" cy="41211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354">
                <a:solidFill>
                  <a:srgbClr val="888888"/>
                </a:solidFill>
                <a:latin typeface="Calibri"/>
                <a:ea typeface="Calibri"/>
                <a:cs typeface="Calibri"/>
                <a:sym typeface="Calibri"/>
              </a:defRPr>
            </a:lvl1pPr>
            <a:lvl2pPr marL="0" lvl="1" indent="0" algn="r">
              <a:spcBef>
                <a:spcPts val="0"/>
              </a:spcBef>
              <a:buNone/>
              <a:defRPr sz="1354">
                <a:solidFill>
                  <a:srgbClr val="888888"/>
                </a:solidFill>
                <a:latin typeface="Calibri"/>
                <a:ea typeface="Calibri"/>
                <a:cs typeface="Calibri"/>
                <a:sym typeface="Calibri"/>
              </a:defRPr>
            </a:lvl2pPr>
            <a:lvl3pPr marL="0" lvl="2" indent="0" algn="r">
              <a:spcBef>
                <a:spcPts val="0"/>
              </a:spcBef>
              <a:buNone/>
              <a:defRPr sz="1354">
                <a:solidFill>
                  <a:srgbClr val="888888"/>
                </a:solidFill>
                <a:latin typeface="Calibri"/>
                <a:ea typeface="Calibri"/>
                <a:cs typeface="Calibri"/>
                <a:sym typeface="Calibri"/>
              </a:defRPr>
            </a:lvl3pPr>
            <a:lvl4pPr marL="0" lvl="3" indent="0" algn="r">
              <a:spcBef>
                <a:spcPts val="0"/>
              </a:spcBef>
              <a:buNone/>
              <a:defRPr sz="1354">
                <a:solidFill>
                  <a:srgbClr val="888888"/>
                </a:solidFill>
                <a:latin typeface="Calibri"/>
                <a:ea typeface="Calibri"/>
                <a:cs typeface="Calibri"/>
                <a:sym typeface="Calibri"/>
              </a:defRPr>
            </a:lvl4pPr>
            <a:lvl5pPr marL="0" lvl="4" indent="0" algn="r">
              <a:spcBef>
                <a:spcPts val="0"/>
              </a:spcBef>
              <a:buNone/>
              <a:defRPr sz="1354">
                <a:solidFill>
                  <a:srgbClr val="888888"/>
                </a:solidFill>
                <a:latin typeface="Calibri"/>
                <a:ea typeface="Calibri"/>
                <a:cs typeface="Calibri"/>
                <a:sym typeface="Calibri"/>
              </a:defRPr>
            </a:lvl5pPr>
            <a:lvl6pPr marL="0" lvl="5" indent="0" algn="r">
              <a:spcBef>
                <a:spcPts val="0"/>
              </a:spcBef>
              <a:buNone/>
              <a:defRPr sz="1354">
                <a:solidFill>
                  <a:srgbClr val="888888"/>
                </a:solidFill>
                <a:latin typeface="Calibri"/>
                <a:ea typeface="Calibri"/>
                <a:cs typeface="Calibri"/>
                <a:sym typeface="Calibri"/>
              </a:defRPr>
            </a:lvl6pPr>
            <a:lvl7pPr marL="0" lvl="6" indent="0" algn="r">
              <a:spcBef>
                <a:spcPts val="0"/>
              </a:spcBef>
              <a:buNone/>
              <a:defRPr sz="1354">
                <a:solidFill>
                  <a:srgbClr val="888888"/>
                </a:solidFill>
                <a:latin typeface="Calibri"/>
                <a:ea typeface="Calibri"/>
                <a:cs typeface="Calibri"/>
                <a:sym typeface="Calibri"/>
              </a:defRPr>
            </a:lvl7pPr>
            <a:lvl8pPr marL="0" lvl="7" indent="0" algn="r">
              <a:spcBef>
                <a:spcPts val="0"/>
              </a:spcBef>
              <a:buNone/>
              <a:defRPr sz="1354">
                <a:solidFill>
                  <a:srgbClr val="888888"/>
                </a:solidFill>
                <a:latin typeface="Calibri"/>
                <a:ea typeface="Calibri"/>
                <a:cs typeface="Calibri"/>
                <a:sym typeface="Calibri"/>
              </a:defRPr>
            </a:lvl8pPr>
            <a:lvl9pPr marL="0" lvl="8" indent="0" algn="r">
              <a:spcBef>
                <a:spcPts val="0"/>
              </a:spcBef>
              <a:buNone/>
              <a:defRPr sz="1354">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609600" y="1357270"/>
            <a:ext cx="10972800" cy="87723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966"/>
              <a:buFont typeface="Calibri"/>
              <a:buNone/>
              <a:defRPr sz="4966" b="0" i="0" u="none" strike="noStrike" cap="none">
                <a:solidFill>
                  <a:schemeClr val="dk1"/>
                </a:solidFill>
                <a:latin typeface="Calibri"/>
                <a:ea typeface="Calibri"/>
                <a:cs typeface="Calibri"/>
                <a:sym typeface="Calibri"/>
              </a:defRPr>
            </a:lvl1pPr>
            <a:lvl2pPr lvl="1">
              <a:spcBef>
                <a:spcPts val="0"/>
              </a:spcBef>
              <a:spcAft>
                <a:spcPts val="0"/>
              </a:spcAft>
              <a:buSzPts val="1580"/>
              <a:buNone/>
              <a:defRPr sz="2032"/>
            </a:lvl2pPr>
            <a:lvl3pPr lvl="2">
              <a:spcBef>
                <a:spcPts val="0"/>
              </a:spcBef>
              <a:spcAft>
                <a:spcPts val="0"/>
              </a:spcAft>
              <a:buSzPts val="1580"/>
              <a:buNone/>
              <a:defRPr sz="2032"/>
            </a:lvl3pPr>
            <a:lvl4pPr lvl="3">
              <a:spcBef>
                <a:spcPts val="0"/>
              </a:spcBef>
              <a:spcAft>
                <a:spcPts val="0"/>
              </a:spcAft>
              <a:buSzPts val="1580"/>
              <a:buNone/>
              <a:defRPr sz="2032"/>
            </a:lvl4pPr>
            <a:lvl5pPr lvl="4">
              <a:spcBef>
                <a:spcPts val="0"/>
              </a:spcBef>
              <a:spcAft>
                <a:spcPts val="0"/>
              </a:spcAft>
              <a:buSzPts val="1580"/>
              <a:buNone/>
              <a:defRPr sz="2032"/>
            </a:lvl5pPr>
            <a:lvl6pPr lvl="5">
              <a:spcBef>
                <a:spcPts val="0"/>
              </a:spcBef>
              <a:spcAft>
                <a:spcPts val="0"/>
              </a:spcAft>
              <a:buSzPts val="1580"/>
              <a:buNone/>
              <a:defRPr sz="2032"/>
            </a:lvl6pPr>
            <a:lvl7pPr lvl="6">
              <a:spcBef>
                <a:spcPts val="0"/>
              </a:spcBef>
              <a:spcAft>
                <a:spcPts val="0"/>
              </a:spcAft>
              <a:buSzPts val="1580"/>
              <a:buNone/>
              <a:defRPr sz="2032"/>
            </a:lvl7pPr>
            <a:lvl8pPr lvl="7">
              <a:spcBef>
                <a:spcPts val="0"/>
              </a:spcBef>
              <a:spcAft>
                <a:spcPts val="0"/>
              </a:spcAft>
              <a:buSzPts val="1580"/>
              <a:buNone/>
              <a:defRPr sz="2032"/>
            </a:lvl8pPr>
            <a:lvl9pPr lvl="8">
              <a:spcBef>
                <a:spcPts val="0"/>
              </a:spcBef>
              <a:spcAft>
                <a:spcPts val="0"/>
              </a:spcAft>
              <a:buSzPts val="1580"/>
              <a:buNone/>
              <a:defRPr sz="2032"/>
            </a:lvl9pPr>
          </a:lstStyle>
          <a:p>
            <a:endParaRPr/>
          </a:p>
        </p:txBody>
      </p:sp>
      <p:sp>
        <p:nvSpPr>
          <p:cNvPr id="27" name="Google Shape;27;p3"/>
          <p:cNvSpPr txBox="1">
            <a:spLocks noGrp="1"/>
          </p:cNvSpPr>
          <p:nvPr>
            <p:ph type="body" idx="1"/>
          </p:nvPr>
        </p:nvSpPr>
        <p:spPr>
          <a:xfrm>
            <a:off x="609600" y="2326087"/>
            <a:ext cx="10972800" cy="4588536"/>
          </a:xfrm>
          <a:prstGeom prst="rect">
            <a:avLst/>
          </a:prstGeom>
          <a:noFill/>
          <a:ln>
            <a:noFill/>
          </a:ln>
        </p:spPr>
        <p:txBody>
          <a:bodyPr spcFirstLastPara="1" wrap="square" lIns="91425" tIns="91425" rIns="91425" bIns="91425" anchor="t" anchorCtr="0">
            <a:noAutofit/>
          </a:bodyPr>
          <a:lstStyle>
            <a:lvl1pPr marL="457200" marR="0" lvl="0" indent="-457961" algn="l">
              <a:lnSpc>
                <a:spcPct val="100000"/>
              </a:lnSpc>
              <a:spcBef>
                <a:spcPts val="722"/>
              </a:spcBef>
              <a:spcAft>
                <a:spcPts val="0"/>
              </a:spcAft>
              <a:buClr>
                <a:schemeClr val="dk1"/>
              </a:buClr>
              <a:buSzPts val="3612"/>
              <a:buFont typeface="Arial"/>
              <a:buChar char="•"/>
              <a:defRPr sz="3612" b="0" i="0" u="none" strike="noStrike" cap="none">
                <a:solidFill>
                  <a:schemeClr val="dk1"/>
                </a:solidFill>
                <a:latin typeface="Calibri"/>
                <a:ea typeface="Calibri"/>
                <a:cs typeface="Calibri"/>
                <a:sym typeface="Calibri"/>
              </a:defRPr>
            </a:lvl1pPr>
            <a:lvl2pPr marL="914400" marR="0" lvl="1" indent="-429260" algn="l">
              <a:lnSpc>
                <a:spcPct val="100000"/>
              </a:lnSpc>
              <a:spcBef>
                <a:spcPts val="632"/>
              </a:spcBef>
              <a:spcAft>
                <a:spcPts val="0"/>
              </a:spcAft>
              <a:buClr>
                <a:schemeClr val="dk1"/>
              </a:buClr>
              <a:buSzPts val="3160"/>
              <a:buFont typeface="Arial"/>
              <a:buChar char="–"/>
              <a:defRPr sz="3160" b="0" i="0" u="none" strike="noStrike" cap="none">
                <a:solidFill>
                  <a:schemeClr val="dk1"/>
                </a:solidFill>
                <a:latin typeface="Calibri"/>
                <a:ea typeface="Calibri"/>
                <a:cs typeface="Calibri"/>
                <a:sym typeface="Calibri"/>
              </a:defRPr>
            </a:lvl2pPr>
            <a:lvl3pPr marL="1371600" marR="0" lvl="2" indent="-400621" algn="l">
              <a:lnSpc>
                <a:spcPct val="100000"/>
              </a:lnSpc>
              <a:spcBef>
                <a:spcPts val="542"/>
              </a:spcBef>
              <a:spcAft>
                <a:spcPts val="0"/>
              </a:spcAft>
              <a:buClr>
                <a:schemeClr val="dk1"/>
              </a:buClr>
              <a:buSzPts val="2709"/>
              <a:buFont typeface="Arial"/>
              <a:buChar char="•"/>
              <a:defRPr sz="2709" b="0" i="0" u="none" strike="noStrike" cap="none">
                <a:solidFill>
                  <a:schemeClr val="dk1"/>
                </a:solidFill>
                <a:latin typeface="Calibri"/>
                <a:ea typeface="Calibri"/>
                <a:cs typeface="Calibri"/>
                <a:sym typeface="Calibri"/>
              </a:defRPr>
            </a:lvl3pPr>
            <a:lvl4pPr marL="1828800" marR="0" lvl="3" indent="-371919" algn="l">
              <a:lnSpc>
                <a:spcPct val="100000"/>
              </a:lnSpc>
              <a:spcBef>
                <a:spcPts val="451"/>
              </a:spcBef>
              <a:spcAft>
                <a:spcPts val="0"/>
              </a:spcAft>
              <a:buClr>
                <a:schemeClr val="dk1"/>
              </a:buClr>
              <a:buSzPts val="2257"/>
              <a:buFont typeface="Arial"/>
              <a:buChar char="–"/>
              <a:defRPr sz="2257" b="0" i="0" u="none" strike="noStrike" cap="none">
                <a:solidFill>
                  <a:schemeClr val="dk1"/>
                </a:solidFill>
                <a:latin typeface="Calibri"/>
                <a:ea typeface="Calibri"/>
                <a:cs typeface="Calibri"/>
                <a:sym typeface="Calibri"/>
              </a:defRPr>
            </a:lvl4pPr>
            <a:lvl5pPr marL="2286000" marR="0" lvl="4" indent="-371919" algn="l">
              <a:lnSpc>
                <a:spcPct val="100000"/>
              </a:lnSpc>
              <a:spcBef>
                <a:spcPts val="451"/>
              </a:spcBef>
              <a:spcAft>
                <a:spcPts val="0"/>
              </a:spcAft>
              <a:buClr>
                <a:schemeClr val="dk1"/>
              </a:buClr>
              <a:buSzPts val="2257"/>
              <a:buFont typeface="Arial"/>
              <a:buChar char="»"/>
              <a:defRPr sz="2257" b="0" i="0" u="none" strike="noStrike" cap="none">
                <a:solidFill>
                  <a:schemeClr val="dk1"/>
                </a:solidFill>
                <a:latin typeface="Calibri"/>
                <a:ea typeface="Calibri"/>
                <a:cs typeface="Calibri"/>
                <a:sym typeface="Calibri"/>
              </a:defRPr>
            </a:lvl5pPr>
            <a:lvl6pPr marL="2743200" marR="0" lvl="5" indent="-371919" algn="l">
              <a:lnSpc>
                <a:spcPct val="100000"/>
              </a:lnSpc>
              <a:spcBef>
                <a:spcPts val="451"/>
              </a:spcBef>
              <a:spcAft>
                <a:spcPts val="0"/>
              </a:spcAft>
              <a:buClr>
                <a:schemeClr val="dk1"/>
              </a:buClr>
              <a:buSzPts val="2257"/>
              <a:buFont typeface="Arial"/>
              <a:buChar char="•"/>
              <a:defRPr sz="2257" b="0" i="0" u="none" strike="noStrike" cap="none">
                <a:solidFill>
                  <a:schemeClr val="dk1"/>
                </a:solidFill>
                <a:latin typeface="Calibri"/>
                <a:ea typeface="Calibri"/>
                <a:cs typeface="Calibri"/>
                <a:sym typeface="Calibri"/>
              </a:defRPr>
            </a:lvl6pPr>
            <a:lvl7pPr marL="3200400" marR="0" lvl="6" indent="-371919" algn="l">
              <a:lnSpc>
                <a:spcPct val="100000"/>
              </a:lnSpc>
              <a:spcBef>
                <a:spcPts val="451"/>
              </a:spcBef>
              <a:spcAft>
                <a:spcPts val="0"/>
              </a:spcAft>
              <a:buClr>
                <a:schemeClr val="dk1"/>
              </a:buClr>
              <a:buSzPts val="2257"/>
              <a:buFont typeface="Arial"/>
              <a:buChar char="•"/>
              <a:defRPr sz="2257" b="0" i="0" u="none" strike="noStrike" cap="none">
                <a:solidFill>
                  <a:schemeClr val="dk1"/>
                </a:solidFill>
                <a:latin typeface="Calibri"/>
                <a:ea typeface="Calibri"/>
                <a:cs typeface="Calibri"/>
                <a:sym typeface="Calibri"/>
              </a:defRPr>
            </a:lvl7pPr>
            <a:lvl8pPr marL="3657600" marR="0" lvl="7" indent="-371919" algn="l">
              <a:lnSpc>
                <a:spcPct val="100000"/>
              </a:lnSpc>
              <a:spcBef>
                <a:spcPts val="451"/>
              </a:spcBef>
              <a:spcAft>
                <a:spcPts val="0"/>
              </a:spcAft>
              <a:buClr>
                <a:schemeClr val="dk1"/>
              </a:buClr>
              <a:buSzPts val="2257"/>
              <a:buFont typeface="Arial"/>
              <a:buChar char="•"/>
              <a:defRPr sz="2257" b="0" i="0" u="none" strike="noStrike" cap="none">
                <a:solidFill>
                  <a:schemeClr val="dk1"/>
                </a:solidFill>
                <a:latin typeface="Calibri"/>
                <a:ea typeface="Calibri"/>
                <a:cs typeface="Calibri"/>
                <a:sym typeface="Calibri"/>
              </a:defRPr>
            </a:lvl8pPr>
            <a:lvl9pPr marL="4114800" marR="0" lvl="8" indent="-371919" algn="l">
              <a:lnSpc>
                <a:spcPct val="100000"/>
              </a:lnSpc>
              <a:spcBef>
                <a:spcPts val="451"/>
              </a:spcBef>
              <a:spcAft>
                <a:spcPts val="0"/>
              </a:spcAft>
              <a:buClr>
                <a:schemeClr val="dk1"/>
              </a:buClr>
              <a:buSzPts val="2257"/>
              <a:buFont typeface="Arial"/>
              <a:buChar char="•"/>
              <a:defRPr sz="2257"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ftr" idx="11"/>
          </p:nvPr>
        </p:nvSpPr>
        <p:spPr>
          <a:xfrm>
            <a:off x="7941535" y="7196890"/>
            <a:ext cx="3860800" cy="412118"/>
          </a:xfrm>
          <a:prstGeom prst="rect">
            <a:avLst/>
          </a:prstGeom>
          <a:noFill/>
          <a:ln>
            <a:noFill/>
          </a:ln>
        </p:spPr>
        <p:txBody>
          <a:bodyPr spcFirstLastPara="1" wrap="square" lIns="91425" tIns="91425" rIns="91425" bIns="91425" anchor="ctr" anchorCtr="0">
            <a:noAutofit/>
          </a:bodyPr>
          <a:lstStyle>
            <a:lvl1pPr marR="0" lvl="0" algn="ctr">
              <a:spcBef>
                <a:spcPts val="0"/>
              </a:spcBef>
              <a:spcAft>
                <a:spcPts val="0"/>
              </a:spcAft>
              <a:buClr>
                <a:srgbClr val="888888"/>
              </a:buClr>
              <a:buSzPts val="1580"/>
              <a:buFont typeface="Calibri"/>
              <a:buNone/>
              <a:defRPr sz="1354" b="0" i="0" u="none" strike="noStrike" cap="none">
                <a:solidFill>
                  <a:srgbClr val="888888"/>
                </a:solidFill>
                <a:latin typeface="Calibri"/>
                <a:ea typeface="Calibri"/>
                <a:cs typeface="Calibri"/>
                <a:sym typeface="Calibri"/>
              </a:defRPr>
            </a:lvl1pPr>
            <a:lvl2pPr marR="0" lvl="1"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2pPr>
            <a:lvl3pPr marR="0" lvl="2"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3pPr>
            <a:lvl4pPr marR="0" lvl="3"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4pPr>
            <a:lvl5pPr marR="0" lvl="4"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5pPr>
            <a:lvl6pPr marR="0" lvl="5"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6pPr>
            <a:lvl7pPr marR="0" lvl="6"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7pPr>
            <a:lvl8pPr marR="0" lvl="7"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8pPr>
            <a:lvl9pPr marR="0" lvl="8"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9pPr>
          </a:lstStyle>
          <a:p>
            <a:endParaRPr/>
          </a:p>
        </p:txBody>
      </p:sp>
      <p:sp>
        <p:nvSpPr>
          <p:cNvPr id="29" name="Google Shape;29;p3"/>
          <p:cNvSpPr txBox="1">
            <a:spLocks noGrp="1"/>
          </p:cNvSpPr>
          <p:nvPr>
            <p:ph type="dt" idx="10"/>
          </p:nvPr>
        </p:nvSpPr>
        <p:spPr>
          <a:xfrm>
            <a:off x="2351584" y="7114680"/>
            <a:ext cx="1344149" cy="412118"/>
          </a:xfrm>
          <a:prstGeom prst="rect">
            <a:avLst/>
          </a:prstGeom>
          <a:noFill/>
          <a:ln>
            <a:noFill/>
          </a:ln>
        </p:spPr>
        <p:txBody>
          <a:bodyPr spcFirstLastPara="1" wrap="square" lIns="91425" tIns="91425" rIns="91425" bIns="91425" anchor="ctr" anchorCtr="0">
            <a:noAutofit/>
          </a:bodyPr>
          <a:lstStyle>
            <a:lvl1pPr marR="0" lvl="0" algn="l">
              <a:spcBef>
                <a:spcPts val="0"/>
              </a:spcBef>
              <a:spcAft>
                <a:spcPts val="0"/>
              </a:spcAft>
              <a:buClr>
                <a:srgbClr val="888888"/>
              </a:buClr>
              <a:buSzPts val="1580"/>
              <a:buFont typeface="Calibri"/>
              <a:buNone/>
              <a:defRPr sz="1354" b="0" i="0" u="none" strike="noStrike" cap="none">
                <a:solidFill>
                  <a:srgbClr val="888888"/>
                </a:solidFill>
                <a:latin typeface="Calibri"/>
                <a:ea typeface="Calibri"/>
                <a:cs typeface="Calibri"/>
                <a:sym typeface="Calibri"/>
              </a:defRPr>
            </a:lvl1pPr>
            <a:lvl2pPr marR="0" lvl="1"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2pPr>
            <a:lvl3pPr marR="0" lvl="2"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3pPr>
            <a:lvl4pPr marR="0" lvl="3"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4pPr>
            <a:lvl5pPr marR="0" lvl="4"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5pPr>
            <a:lvl6pPr marR="0" lvl="5"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6pPr>
            <a:lvl7pPr marR="0" lvl="6"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7pPr>
            <a:lvl8pPr marR="0" lvl="7"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8pPr>
            <a:lvl9pPr marR="0" lvl="8"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9pPr>
          </a:lstStyle>
          <a:p>
            <a:endParaRPr/>
          </a:p>
        </p:txBody>
      </p:sp>
      <p:sp>
        <p:nvSpPr>
          <p:cNvPr id="30" name="Google Shape;30;p3"/>
          <p:cNvSpPr txBox="1">
            <a:spLocks noGrp="1"/>
          </p:cNvSpPr>
          <p:nvPr>
            <p:ph type="sldNum" idx="12"/>
          </p:nvPr>
        </p:nvSpPr>
        <p:spPr>
          <a:xfrm>
            <a:off x="4153904" y="7137134"/>
            <a:ext cx="1270021" cy="41211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354">
                <a:solidFill>
                  <a:srgbClr val="888888"/>
                </a:solidFill>
                <a:latin typeface="Calibri"/>
                <a:ea typeface="Calibri"/>
                <a:cs typeface="Calibri"/>
                <a:sym typeface="Calibri"/>
              </a:defRPr>
            </a:lvl1pPr>
            <a:lvl2pPr marL="0" lvl="1" indent="0" algn="r">
              <a:spcBef>
                <a:spcPts val="0"/>
              </a:spcBef>
              <a:buNone/>
              <a:defRPr sz="1354">
                <a:solidFill>
                  <a:srgbClr val="888888"/>
                </a:solidFill>
                <a:latin typeface="Calibri"/>
                <a:ea typeface="Calibri"/>
                <a:cs typeface="Calibri"/>
                <a:sym typeface="Calibri"/>
              </a:defRPr>
            </a:lvl2pPr>
            <a:lvl3pPr marL="0" lvl="2" indent="0" algn="r">
              <a:spcBef>
                <a:spcPts val="0"/>
              </a:spcBef>
              <a:buNone/>
              <a:defRPr sz="1354">
                <a:solidFill>
                  <a:srgbClr val="888888"/>
                </a:solidFill>
                <a:latin typeface="Calibri"/>
                <a:ea typeface="Calibri"/>
                <a:cs typeface="Calibri"/>
                <a:sym typeface="Calibri"/>
              </a:defRPr>
            </a:lvl3pPr>
            <a:lvl4pPr marL="0" lvl="3" indent="0" algn="r">
              <a:spcBef>
                <a:spcPts val="0"/>
              </a:spcBef>
              <a:buNone/>
              <a:defRPr sz="1354">
                <a:solidFill>
                  <a:srgbClr val="888888"/>
                </a:solidFill>
                <a:latin typeface="Calibri"/>
                <a:ea typeface="Calibri"/>
                <a:cs typeface="Calibri"/>
                <a:sym typeface="Calibri"/>
              </a:defRPr>
            </a:lvl4pPr>
            <a:lvl5pPr marL="0" lvl="4" indent="0" algn="r">
              <a:spcBef>
                <a:spcPts val="0"/>
              </a:spcBef>
              <a:buNone/>
              <a:defRPr sz="1354">
                <a:solidFill>
                  <a:srgbClr val="888888"/>
                </a:solidFill>
                <a:latin typeface="Calibri"/>
                <a:ea typeface="Calibri"/>
                <a:cs typeface="Calibri"/>
                <a:sym typeface="Calibri"/>
              </a:defRPr>
            </a:lvl5pPr>
            <a:lvl6pPr marL="0" lvl="5" indent="0" algn="r">
              <a:spcBef>
                <a:spcPts val="0"/>
              </a:spcBef>
              <a:buNone/>
              <a:defRPr sz="1354">
                <a:solidFill>
                  <a:srgbClr val="888888"/>
                </a:solidFill>
                <a:latin typeface="Calibri"/>
                <a:ea typeface="Calibri"/>
                <a:cs typeface="Calibri"/>
                <a:sym typeface="Calibri"/>
              </a:defRPr>
            </a:lvl6pPr>
            <a:lvl7pPr marL="0" lvl="6" indent="0" algn="r">
              <a:spcBef>
                <a:spcPts val="0"/>
              </a:spcBef>
              <a:buNone/>
              <a:defRPr sz="1354">
                <a:solidFill>
                  <a:srgbClr val="888888"/>
                </a:solidFill>
                <a:latin typeface="Calibri"/>
                <a:ea typeface="Calibri"/>
                <a:cs typeface="Calibri"/>
                <a:sym typeface="Calibri"/>
              </a:defRPr>
            </a:lvl7pPr>
            <a:lvl8pPr marL="0" lvl="7" indent="0" algn="r">
              <a:spcBef>
                <a:spcPts val="0"/>
              </a:spcBef>
              <a:buNone/>
              <a:defRPr sz="1354">
                <a:solidFill>
                  <a:srgbClr val="888888"/>
                </a:solidFill>
                <a:latin typeface="Calibri"/>
                <a:ea typeface="Calibri"/>
                <a:cs typeface="Calibri"/>
                <a:sym typeface="Calibri"/>
              </a:defRPr>
            </a:lvl8pPr>
            <a:lvl9pPr marL="0" lvl="8" indent="0" algn="r">
              <a:spcBef>
                <a:spcPts val="0"/>
              </a:spcBef>
              <a:buNone/>
              <a:defRPr sz="1354">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609600" y="1357270"/>
            <a:ext cx="10972800" cy="87723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966"/>
              <a:buFont typeface="Calibri"/>
              <a:buNone/>
              <a:defRPr sz="4966" b="0" i="0" u="none" strike="noStrike" cap="none">
                <a:solidFill>
                  <a:schemeClr val="dk1"/>
                </a:solidFill>
                <a:latin typeface="Calibri"/>
                <a:ea typeface="Calibri"/>
                <a:cs typeface="Calibri"/>
                <a:sym typeface="Calibri"/>
              </a:defRPr>
            </a:lvl1pPr>
            <a:lvl2pPr lvl="1">
              <a:spcBef>
                <a:spcPts val="0"/>
              </a:spcBef>
              <a:spcAft>
                <a:spcPts val="0"/>
              </a:spcAft>
              <a:buSzPts val="1580"/>
              <a:buNone/>
              <a:defRPr sz="2032"/>
            </a:lvl2pPr>
            <a:lvl3pPr lvl="2">
              <a:spcBef>
                <a:spcPts val="0"/>
              </a:spcBef>
              <a:spcAft>
                <a:spcPts val="0"/>
              </a:spcAft>
              <a:buSzPts val="1580"/>
              <a:buNone/>
              <a:defRPr sz="2032"/>
            </a:lvl3pPr>
            <a:lvl4pPr lvl="3">
              <a:spcBef>
                <a:spcPts val="0"/>
              </a:spcBef>
              <a:spcAft>
                <a:spcPts val="0"/>
              </a:spcAft>
              <a:buSzPts val="1580"/>
              <a:buNone/>
              <a:defRPr sz="2032"/>
            </a:lvl4pPr>
            <a:lvl5pPr lvl="4">
              <a:spcBef>
                <a:spcPts val="0"/>
              </a:spcBef>
              <a:spcAft>
                <a:spcPts val="0"/>
              </a:spcAft>
              <a:buSzPts val="1580"/>
              <a:buNone/>
              <a:defRPr sz="2032"/>
            </a:lvl5pPr>
            <a:lvl6pPr lvl="5">
              <a:spcBef>
                <a:spcPts val="0"/>
              </a:spcBef>
              <a:spcAft>
                <a:spcPts val="0"/>
              </a:spcAft>
              <a:buSzPts val="1580"/>
              <a:buNone/>
              <a:defRPr sz="2032"/>
            </a:lvl6pPr>
            <a:lvl7pPr lvl="6">
              <a:spcBef>
                <a:spcPts val="0"/>
              </a:spcBef>
              <a:spcAft>
                <a:spcPts val="0"/>
              </a:spcAft>
              <a:buSzPts val="1580"/>
              <a:buNone/>
              <a:defRPr sz="2032"/>
            </a:lvl7pPr>
            <a:lvl8pPr lvl="7">
              <a:spcBef>
                <a:spcPts val="0"/>
              </a:spcBef>
              <a:spcAft>
                <a:spcPts val="0"/>
              </a:spcAft>
              <a:buSzPts val="1580"/>
              <a:buNone/>
              <a:defRPr sz="2032"/>
            </a:lvl8pPr>
            <a:lvl9pPr lvl="8">
              <a:spcBef>
                <a:spcPts val="0"/>
              </a:spcBef>
              <a:spcAft>
                <a:spcPts val="0"/>
              </a:spcAft>
              <a:buSzPts val="1580"/>
              <a:buNone/>
              <a:defRPr sz="2032"/>
            </a:lvl9pPr>
          </a:lstStyle>
          <a:p>
            <a:endParaRPr/>
          </a:p>
        </p:txBody>
      </p:sp>
      <p:sp>
        <p:nvSpPr>
          <p:cNvPr id="33" name="Google Shape;33;p4"/>
          <p:cNvSpPr txBox="1">
            <a:spLocks noGrp="1"/>
          </p:cNvSpPr>
          <p:nvPr>
            <p:ph type="body" idx="1"/>
          </p:nvPr>
        </p:nvSpPr>
        <p:spPr>
          <a:xfrm>
            <a:off x="609600" y="1732688"/>
            <a:ext cx="5386917" cy="72210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542"/>
              </a:spcBef>
              <a:spcAft>
                <a:spcPts val="0"/>
              </a:spcAft>
              <a:buClr>
                <a:schemeClr val="dk1"/>
              </a:buClr>
              <a:buSzPts val="2709"/>
              <a:buFont typeface="Arial"/>
              <a:buNone/>
              <a:defRPr sz="2709" b="1" i="0" u="none" strike="noStrike" cap="none">
                <a:solidFill>
                  <a:schemeClr val="dk1"/>
                </a:solidFill>
                <a:latin typeface="Calibri"/>
                <a:ea typeface="Calibri"/>
                <a:cs typeface="Calibri"/>
                <a:sym typeface="Calibri"/>
              </a:defRPr>
            </a:lvl1pPr>
            <a:lvl2pPr marL="914400" marR="0" lvl="1" indent="-228600" algn="l">
              <a:lnSpc>
                <a:spcPct val="100000"/>
              </a:lnSpc>
              <a:spcBef>
                <a:spcPts val="451"/>
              </a:spcBef>
              <a:spcAft>
                <a:spcPts val="0"/>
              </a:spcAft>
              <a:buClr>
                <a:schemeClr val="dk1"/>
              </a:buClr>
              <a:buSzPts val="2257"/>
              <a:buFont typeface="Arial"/>
              <a:buNone/>
              <a:defRPr sz="2257" b="1" i="0" u="none" strike="noStrike" cap="none">
                <a:solidFill>
                  <a:schemeClr val="dk1"/>
                </a:solidFill>
                <a:latin typeface="Calibri"/>
                <a:ea typeface="Calibri"/>
                <a:cs typeface="Calibri"/>
                <a:sym typeface="Calibri"/>
              </a:defRPr>
            </a:lvl2pPr>
            <a:lvl3pPr marL="1371600" marR="0" lvl="2" indent="-228600" algn="l">
              <a:lnSpc>
                <a:spcPct val="100000"/>
              </a:lnSpc>
              <a:spcBef>
                <a:spcPts val="406"/>
              </a:spcBef>
              <a:spcAft>
                <a:spcPts val="0"/>
              </a:spcAft>
              <a:buClr>
                <a:schemeClr val="dk1"/>
              </a:buClr>
              <a:buSzPts val="2032"/>
              <a:buFont typeface="Arial"/>
              <a:buNone/>
              <a:defRPr sz="2032"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61"/>
              </a:spcBef>
              <a:spcAft>
                <a:spcPts val="0"/>
              </a:spcAft>
              <a:buClr>
                <a:schemeClr val="dk1"/>
              </a:buClr>
              <a:buSzPts val="1806"/>
              <a:buFont typeface="Arial"/>
              <a:buNone/>
              <a:defRPr sz="1806"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61"/>
              </a:spcBef>
              <a:spcAft>
                <a:spcPts val="0"/>
              </a:spcAft>
              <a:buClr>
                <a:schemeClr val="dk1"/>
              </a:buClr>
              <a:buSzPts val="1806"/>
              <a:buFont typeface="Arial"/>
              <a:buNone/>
              <a:defRPr sz="1806"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61"/>
              </a:spcBef>
              <a:spcAft>
                <a:spcPts val="0"/>
              </a:spcAft>
              <a:buClr>
                <a:schemeClr val="dk1"/>
              </a:buClr>
              <a:buSzPts val="1806"/>
              <a:buFont typeface="Arial"/>
              <a:buNone/>
              <a:defRPr sz="1806"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61"/>
              </a:spcBef>
              <a:spcAft>
                <a:spcPts val="0"/>
              </a:spcAft>
              <a:buClr>
                <a:schemeClr val="dk1"/>
              </a:buClr>
              <a:buSzPts val="1806"/>
              <a:buFont typeface="Arial"/>
              <a:buNone/>
              <a:defRPr sz="1806"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61"/>
              </a:spcBef>
              <a:spcAft>
                <a:spcPts val="0"/>
              </a:spcAft>
              <a:buClr>
                <a:schemeClr val="dk1"/>
              </a:buClr>
              <a:buSzPts val="1806"/>
              <a:buFont typeface="Arial"/>
              <a:buNone/>
              <a:defRPr sz="1806"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61"/>
              </a:spcBef>
              <a:spcAft>
                <a:spcPts val="0"/>
              </a:spcAft>
              <a:buClr>
                <a:schemeClr val="dk1"/>
              </a:buClr>
              <a:buSzPts val="1806"/>
              <a:buFont typeface="Arial"/>
              <a:buNone/>
              <a:defRPr sz="1806" b="1" i="0" u="none" strike="noStrike" cap="none">
                <a:solidFill>
                  <a:schemeClr val="dk1"/>
                </a:solidFill>
                <a:latin typeface="Calibri"/>
                <a:ea typeface="Calibri"/>
                <a:cs typeface="Calibri"/>
                <a:sym typeface="Calibri"/>
              </a:defRPr>
            </a:lvl9pPr>
          </a:lstStyle>
          <a:p>
            <a:endParaRPr/>
          </a:p>
        </p:txBody>
      </p:sp>
      <p:sp>
        <p:nvSpPr>
          <p:cNvPr id="34" name="Google Shape;34;p4"/>
          <p:cNvSpPr txBox="1">
            <a:spLocks noGrp="1"/>
          </p:cNvSpPr>
          <p:nvPr>
            <p:ph type="body" idx="2"/>
          </p:nvPr>
        </p:nvSpPr>
        <p:spPr>
          <a:xfrm>
            <a:off x="609600" y="2454790"/>
            <a:ext cx="5386917" cy="4459833"/>
          </a:xfrm>
          <a:prstGeom prst="rect">
            <a:avLst/>
          </a:prstGeom>
          <a:noFill/>
          <a:ln>
            <a:noFill/>
          </a:ln>
        </p:spPr>
        <p:txBody>
          <a:bodyPr spcFirstLastPara="1" wrap="square" lIns="91425" tIns="91425" rIns="91425" bIns="91425" anchor="t" anchorCtr="0">
            <a:noAutofit/>
          </a:bodyPr>
          <a:lstStyle>
            <a:lvl1pPr marL="457200" marR="0" lvl="0" indent="-400621" algn="l">
              <a:lnSpc>
                <a:spcPct val="100000"/>
              </a:lnSpc>
              <a:spcBef>
                <a:spcPts val="542"/>
              </a:spcBef>
              <a:spcAft>
                <a:spcPts val="0"/>
              </a:spcAft>
              <a:buClr>
                <a:schemeClr val="dk1"/>
              </a:buClr>
              <a:buSzPts val="2709"/>
              <a:buFont typeface="Arial"/>
              <a:buChar char="•"/>
              <a:defRPr sz="2709" b="0" i="0" u="none" strike="noStrike" cap="none">
                <a:solidFill>
                  <a:schemeClr val="dk1"/>
                </a:solidFill>
                <a:latin typeface="Calibri"/>
                <a:ea typeface="Calibri"/>
                <a:cs typeface="Calibri"/>
                <a:sym typeface="Calibri"/>
              </a:defRPr>
            </a:lvl1pPr>
            <a:lvl2pPr marL="914400" marR="0" lvl="1" indent="-371919" algn="l">
              <a:lnSpc>
                <a:spcPct val="100000"/>
              </a:lnSpc>
              <a:spcBef>
                <a:spcPts val="451"/>
              </a:spcBef>
              <a:spcAft>
                <a:spcPts val="0"/>
              </a:spcAft>
              <a:buClr>
                <a:schemeClr val="dk1"/>
              </a:buClr>
              <a:buSzPts val="2257"/>
              <a:buFont typeface="Arial"/>
              <a:buChar char="–"/>
              <a:defRPr sz="2257" b="0" i="0" u="none" strike="noStrike" cap="none">
                <a:solidFill>
                  <a:schemeClr val="dk1"/>
                </a:solidFill>
                <a:latin typeface="Calibri"/>
                <a:ea typeface="Calibri"/>
                <a:cs typeface="Calibri"/>
                <a:sym typeface="Calibri"/>
              </a:defRPr>
            </a:lvl2pPr>
            <a:lvl3pPr marL="1371600" marR="0" lvl="2" indent="-357632" algn="l">
              <a:lnSpc>
                <a:spcPct val="100000"/>
              </a:lnSpc>
              <a:spcBef>
                <a:spcPts val="406"/>
              </a:spcBef>
              <a:spcAft>
                <a:spcPts val="0"/>
              </a:spcAft>
              <a:buClr>
                <a:schemeClr val="dk1"/>
              </a:buClr>
              <a:buSzPts val="2032"/>
              <a:buFont typeface="Arial"/>
              <a:buChar char="•"/>
              <a:defRPr sz="2032" b="0" i="0" u="none" strike="noStrike" cap="none">
                <a:solidFill>
                  <a:schemeClr val="dk1"/>
                </a:solidFill>
                <a:latin typeface="Calibri"/>
                <a:ea typeface="Calibri"/>
                <a:cs typeface="Calibri"/>
                <a:sym typeface="Calibri"/>
              </a:defRPr>
            </a:lvl3pPr>
            <a:lvl4pPr marL="1828800" marR="0" lvl="3" indent="-343281" algn="l">
              <a:lnSpc>
                <a:spcPct val="100000"/>
              </a:lnSpc>
              <a:spcBef>
                <a:spcPts val="361"/>
              </a:spcBef>
              <a:spcAft>
                <a:spcPts val="0"/>
              </a:spcAft>
              <a:buClr>
                <a:schemeClr val="dk1"/>
              </a:buClr>
              <a:buSzPts val="1806"/>
              <a:buFont typeface="Arial"/>
              <a:buChar char="–"/>
              <a:defRPr sz="1806" b="0" i="0" u="none" strike="noStrike" cap="none">
                <a:solidFill>
                  <a:schemeClr val="dk1"/>
                </a:solidFill>
                <a:latin typeface="Calibri"/>
                <a:ea typeface="Calibri"/>
                <a:cs typeface="Calibri"/>
                <a:sym typeface="Calibri"/>
              </a:defRPr>
            </a:lvl4pPr>
            <a:lvl5pPr marL="2286000" marR="0" lvl="4" indent="-343281" algn="l">
              <a:lnSpc>
                <a:spcPct val="100000"/>
              </a:lnSpc>
              <a:spcBef>
                <a:spcPts val="361"/>
              </a:spcBef>
              <a:spcAft>
                <a:spcPts val="0"/>
              </a:spcAft>
              <a:buClr>
                <a:schemeClr val="dk1"/>
              </a:buClr>
              <a:buSzPts val="1806"/>
              <a:buFont typeface="Arial"/>
              <a:buChar char="»"/>
              <a:defRPr sz="1806" b="0" i="0" u="none" strike="noStrike" cap="none">
                <a:solidFill>
                  <a:schemeClr val="dk1"/>
                </a:solidFill>
                <a:latin typeface="Calibri"/>
                <a:ea typeface="Calibri"/>
                <a:cs typeface="Calibri"/>
                <a:sym typeface="Calibri"/>
              </a:defRPr>
            </a:lvl5pPr>
            <a:lvl6pPr marL="2743200" marR="0" lvl="5" indent="-343281" algn="l">
              <a:lnSpc>
                <a:spcPct val="100000"/>
              </a:lnSpc>
              <a:spcBef>
                <a:spcPts val="361"/>
              </a:spcBef>
              <a:spcAft>
                <a:spcPts val="0"/>
              </a:spcAft>
              <a:buClr>
                <a:schemeClr val="dk1"/>
              </a:buClr>
              <a:buSzPts val="1806"/>
              <a:buFont typeface="Arial"/>
              <a:buChar char="•"/>
              <a:defRPr sz="1806" b="0" i="0" u="none" strike="noStrike" cap="none">
                <a:solidFill>
                  <a:schemeClr val="dk1"/>
                </a:solidFill>
                <a:latin typeface="Calibri"/>
                <a:ea typeface="Calibri"/>
                <a:cs typeface="Calibri"/>
                <a:sym typeface="Calibri"/>
              </a:defRPr>
            </a:lvl6pPr>
            <a:lvl7pPr marL="3200400" marR="0" lvl="6" indent="-343281" algn="l">
              <a:lnSpc>
                <a:spcPct val="100000"/>
              </a:lnSpc>
              <a:spcBef>
                <a:spcPts val="361"/>
              </a:spcBef>
              <a:spcAft>
                <a:spcPts val="0"/>
              </a:spcAft>
              <a:buClr>
                <a:schemeClr val="dk1"/>
              </a:buClr>
              <a:buSzPts val="1806"/>
              <a:buFont typeface="Arial"/>
              <a:buChar char="•"/>
              <a:defRPr sz="1806" b="0" i="0" u="none" strike="noStrike" cap="none">
                <a:solidFill>
                  <a:schemeClr val="dk1"/>
                </a:solidFill>
                <a:latin typeface="Calibri"/>
                <a:ea typeface="Calibri"/>
                <a:cs typeface="Calibri"/>
                <a:sym typeface="Calibri"/>
              </a:defRPr>
            </a:lvl7pPr>
            <a:lvl8pPr marL="3657600" marR="0" lvl="7" indent="-343281" algn="l">
              <a:lnSpc>
                <a:spcPct val="100000"/>
              </a:lnSpc>
              <a:spcBef>
                <a:spcPts val="361"/>
              </a:spcBef>
              <a:spcAft>
                <a:spcPts val="0"/>
              </a:spcAft>
              <a:buClr>
                <a:schemeClr val="dk1"/>
              </a:buClr>
              <a:buSzPts val="1806"/>
              <a:buFont typeface="Arial"/>
              <a:buChar char="•"/>
              <a:defRPr sz="1806" b="0" i="0" u="none" strike="noStrike" cap="none">
                <a:solidFill>
                  <a:schemeClr val="dk1"/>
                </a:solidFill>
                <a:latin typeface="Calibri"/>
                <a:ea typeface="Calibri"/>
                <a:cs typeface="Calibri"/>
                <a:sym typeface="Calibri"/>
              </a:defRPr>
            </a:lvl8pPr>
            <a:lvl9pPr marL="4114800" marR="0" lvl="8" indent="-343281" algn="l">
              <a:lnSpc>
                <a:spcPct val="100000"/>
              </a:lnSpc>
              <a:spcBef>
                <a:spcPts val="361"/>
              </a:spcBef>
              <a:spcAft>
                <a:spcPts val="0"/>
              </a:spcAft>
              <a:buClr>
                <a:schemeClr val="dk1"/>
              </a:buClr>
              <a:buSzPts val="1806"/>
              <a:buFont typeface="Arial"/>
              <a:buChar char="•"/>
              <a:defRPr sz="1806" b="0" i="0" u="none" strike="noStrike" cap="none">
                <a:solidFill>
                  <a:schemeClr val="dk1"/>
                </a:solidFill>
                <a:latin typeface="Calibri"/>
                <a:ea typeface="Calibri"/>
                <a:cs typeface="Calibri"/>
                <a:sym typeface="Calibri"/>
              </a:defRPr>
            </a:lvl9pPr>
          </a:lstStyle>
          <a:p>
            <a:endParaRPr/>
          </a:p>
        </p:txBody>
      </p:sp>
      <p:sp>
        <p:nvSpPr>
          <p:cNvPr id="35" name="Google Shape;35;p4"/>
          <p:cNvSpPr txBox="1">
            <a:spLocks noGrp="1"/>
          </p:cNvSpPr>
          <p:nvPr>
            <p:ph type="body" idx="3"/>
          </p:nvPr>
        </p:nvSpPr>
        <p:spPr>
          <a:xfrm>
            <a:off x="6193368" y="1732688"/>
            <a:ext cx="5389033" cy="722102"/>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542"/>
              </a:spcBef>
              <a:spcAft>
                <a:spcPts val="0"/>
              </a:spcAft>
              <a:buClr>
                <a:schemeClr val="dk1"/>
              </a:buClr>
              <a:buSzPts val="2709"/>
              <a:buFont typeface="Arial"/>
              <a:buNone/>
              <a:defRPr sz="2709" b="1" i="0" u="none" strike="noStrike" cap="none">
                <a:solidFill>
                  <a:schemeClr val="dk1"/>
                </a:solidFill>
                <a:latin typeface="Calibri"/>
                <a:ea typeface="Calibri"/>
                <a:cs typeface="Calibri"/>
                <a:sym typeface="Calibri"/>
              </a:defRPr>
            </a:lvl1pPr>
            <a:lvl2pPr marL="914400" marR="0" lvl="1" indent="-228600" algn="l">
              <a:lnSpc>
                <a:spcPct val="100000"/>
              </a:lnSpc>
              <a:spcBef>
                <a:spcPts val="451"/>
              </a:spcBef>
              <a:spcAft>
                <a:spcPts val="0"/>
              </a:spcAft>
              <a:buClr>
                <a:schemeClr val="dk1"/>
              </a:buClr>
              <a:buSzPts val="2257"/>
              <a:buFont typeface="Arial"/>
              <a:buNone/>
              <a:defRPr sz="2257" b="1" i="0" u="none" strike="noStrike" cap="none">
                <a:solidFill>
                  <a:schemeClr val="dk1"/>
                </a:solidFill>
                <a:latin typeface="Calibri"/>
                <a:ea typeface="Calibri"/>
                <a:cs typeface="Calibri"/>
                <a:sym typeface="Calibri"/>
              </a:defRPr>
            </a:lvl2pPr>
            <a:lvl3pPr marL="1371600" marR="0" lvl="2" indent="-228600" algn="l">
              <a:lnSpc>
                <a:spcPct val="100000"/>
              </a:lnSpc>
              <a:spcBef>
                <a:spcPts val="406"/>
              </a:spcBef>
              <a:spcAft>
                <a:spcPts val="0"/>
              </a:spcAft>
              <a:buClr>
                <a:schemeClr val="dk1"/>
              </a:buClr>
              <a:buSzPts val="2032"/>
              <a:buFont typeface="Arial"/>
              <a:buNone/>
              <a:defRPr sz="2032" b="1" i="0" u="none" strike="noStrike" cap="none">
                <a:solidFill>
                  <a:schemeClr val="dk1"/>
                </a:solidFill>
                <a:latin typeface="Calibri"/>
                <a:ea typeface="Calibri"/>
                <a:cs typeface="Calibri"/>
                <a:sym typeface="Calibri"/>
              </a:defRPr>
            </a:lvl3pPr>
            <a:lvl4pPr marL="1828800" marR="0" lvl="3" indent="-228600" algn="l">
              <a:lnSpc>
                <a:spcPct val="100000"/>
              </a:lnSpc>
              <a:spcBef>
                <a:spcPts val="361"/>
              </a:spcBef>
              <a:spcAft>
                <a:spcPts val="0"/>
              </a:spcAft>
              <a:buClr>
                <a:schemeClr val="dk1"/>
              </a:buClr>
              <a:buSzPts val="1806"/>
              <a:buFont typeface="Arial"/>
              <a:buNone/>
              <a:defRPr sz="1806" b="1" i="0" u="none" strike="noStrike" cap="none">
                <a:solidFill>
                  <a:schemeClr val="dk1"/>
                </a:solidFill>
                <a:latin typeface="Calibri"/>
                <a:ea typeface="Calibri"/>
                <a:cs typeface="Calibri"/>
                <a:sym typeface="Calibri"/>
              </a:defRPr>
            </a:lvl4pPr>
            <a:lvl5pPr marL="2286000" marR="0" lvl="4" indent="-228600" algn="l">
              <a:lnSpc>
                <a:spcPct val="100000"/>
              </a:lnSpc>
              <a:spcBef>
                <a:spcPts val="361"/>
              </a:spcBef>
              <a:spcAft>
                <a:spcPts val="0"/>
              </a:spcAft>
              <a:buClr>
                <a:schemeClr val="dk1"/>
              </a:buClr>
              <a:buSzPts val="1806"/>
              <a:buFont typeface="Arial"/>
              <a:buNone/>
              <a:defRPr sz="1806" b="1" i="0" u="none" strike="noStrike" cap="none">
                <a:solidFill>
                  <a:schemeClr val="dk1"/>
                </a:solidFill>
                <a:latin typeface="Calibri"/>
                <a:ea typeface="Calibri"/>
                <a:cs typeface="Calibri"/>
                <a:sym typeface="Calibri"/>
              </a:defRPr>
            </a:lvl5pPr>
            <a:lvl6pPr marL="2743200" marR="0" lvl="5" indent="-228600" algn="l">
              <a:lnSpc>
                <a:spcPct val="100000"/>
              </a:lnSpc>
              <a:spcBef>
                <a:spcPts val="361"/>
              </a:spcBef>
              <a:spcAft>
                <a:spcPts val="0"/>
              </a:spcAft>
              <a:buClr>
                <a:schemeClr val="dk1"/>
              </a:buClr>
              <a:buSzPts val="1806"/>
              <a:buFont typeface="Arial"/>
              <a:buNone/>
              <a:defRPr sz="1806"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61"/>
              </a:spcBef>
              <a:spcAft>
                <a:spcPts val="0"/>
              </a:spcAft>
              <a:buClr>
                <a:schemeClr val="dk1"/>
              </a:buClr>
              <a:buSzPts val="1806"/>
              <a:buFont typeface="Arial"/>
              <a:buNone/>
              <a:defRPr sz="1806"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61"/>
              </a:spcBef>
              <a:spcAft>
                <a:spcPts val="0"/>
              </a:spcAft>
              <a:buClr>
                <a:schemeClr val="dk1"/>
              </a:buClr>
              <a:buSzPts val="1806"/>
              <a:buFont typeface="Arial"/>
              <a:buNone/>
              <a:defRPr sz="1806"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61"/>
              </a:spcBef>
              <a:spcAft>
                <a:spcPts val="0"/>
              </a:spcAft>
              <a:buClr>
                <a:schemeClr val="dk1"/>
              </a:buClr>
              <a:buSzPts val="1806"/>
              <a:buFont typeface="Arial"/>
              <a:buNone/>
              <a:defRPr sz="1806" b="1" i="0" u="none" strike="noStrike" cap="none">
                <a:solidFill>
                  <a:schemeClr val="dk1"/>
                </a:solidFill>
                <a:latin typeface="Calibri"/>
                <a:ea typeface="Calibri"/>
                <a:cs typeface="Calibri"/>
                <a:sym typeface="Calibri"/>
              </a:defRPr>
            </a:lvl9pPr>
          </a:lstStyle>
          <a:p>
            <a:endParaRPr/>
          </a:p>
        </p:txBody>
      </p:sp>
      <p:sp>
        <p:nvSpPr>
          <p:cNvPr id="36" name="Google Shape;36;p4"/>
          <p:cNvSpPr txBox="1">
            <a:spLocks noGrp="1"/>
          </p:cNvSpPr>
          <p:nvPr>
            <p:ph type="body" idx="4"/>
          </p:nvPr>
        </p:nvSpPr>
        <p:spPr>
          <a:xfrm>
            <a:off x="6193368" y="2454790"/>
            <a:ext cx="5389033" cy="4459833"/>
          </a:xfrm>
          <a:prstGeom prst="rect">
            <a:avLst/>
          </a:prstGeom>
          <a:noFill/>
          <a:ln>
            <a:noFill/>
          </a:ln>
        </p:spPr>
        <p:txBody>
          <a:bodyPr spcFirstLastPara="1" wrap="square" lIns="91425" tIns="91425" rIns="91425" bIns="91425" anchor="t" anchorCtr="0">
            <a:noAutofit/>
          </a:bodyPr>
          <a:lstStyle>
            <a:lvl1pPr marL="457200" marR="0" lvl="0" indent="-400621" algn="l">
              <a:lnSpc>
                <a:spcPct val="100000"/>
              </a:lnSpc>
              <a:spcBef>
                <a:spcPts val="542"/>
              </a:spcBef>
              <a:spcAft>
                <a:spcPts val="0"/>
              </a:spcAft>
              <a:buClr>
                <a:schemeClr val="dk1"/>
              </a:buClr>
              <a:buSzPts val="2709"/>
              <a:buFont typeface="Arial"/>
              <a:buChar char="•"/>
              <a:defRPr sz="2709" b="0" i="0" u="none" strike="noStrike" cap="none">
                <a:solidFill>
                  <a:schemeClr val="dk1"/>
                </a:solidFill>
                <a:latin typeface="Calibri"/>
                <a:ea typeface="Calibri"/>
                <a:cs typeface="Calibri"/>
                <a:sym typeface="Calibri"/>
              </a:defRPr>
            </a:lvl1pPr>
            <a:lvl2pPr marL="914400" marR="0" lvl="1" indent="-371919" algn="l">
              <a:lnSpc>
                <a:spcPct val="100000"/>
              </a:lnSpc>
              <a:spcBef>
                <a:spcPts val="451"/>
              </a:spcBef>
              <a:spcAft>
                <a:spcPts val="0"/>
              </a:spcAft>
              <a:buClr>
                <a:schemeClr val="dk1"/>
              </a:buClr>
              <a:buSzPts val="2257"/>
              <a:buFont typeface="Arial"/>
              <a:buChar char="–"/>
              <a:defRPr sz="2257" b="0" i="0" u="none" strike="noStrike" cap="none">
                <a:solidFill>
                  <a:schemeClr val="dk1"/>
                </a:solidFill>
                <a:latin typeface="Calibri"/>
                <a:ea typeface="Calibri"/>
                <a:cs typeface="Calibri"/>
                <a:sym typeface="Calibri"/>
              </a:defRPr>
            </a:lvl2pPr>
            <a:lvl3pPr marL="1371600" marR="0" lvl="2" indent="-357632" algn="l">
              <a:lnSpc>
                <a:spcPct val="100000"/>
              </a:lnSpc>
              <a:spcBef>
                <a:spcPts val="406"/>
              </a:spcBef>
              <a:spcAft>
                <a:spcPts val="0"/>
              </a:spcAft>
              <a:buClr>
                <a:schemeClr val="dk1"/>
              </a:buClr>
              <a:buSzPts val="2032"/>
              <a:buFont typeface="Arial"/>
              <a:buChar char="•"/>
              <a:defRPr sz="2032" b="0" i="0" u="none" strike="noStrike" cap="none">
                <a:solidFill>
                  <a:schemeClr val="dk1"/>
                </a:solidFill>
                <a:latin typeface="Calibri"/>
                <a:ea typeface="Calibri"/>
                <a:cs typeface="Calibri"/>
                <a:sym typeface="Calibri"/>
              </a:defRPr>
            </a:lvl3pPr>
            <a:lvl4pPr marL="1828800" marR="0" lvl="3" indent="-343281" algn="l">
              <a:lnSpc>
                <a:spcPct val="100000"/>
              </a:lnSpc>
              <a:spcBef>
                <a:spcPts val="361"/>
              </a:spcBef>
              <a:spcAft>
                <a:spcPts val="0"/>
              </a:spcAft>
              <a:buClr>
                <a:schemeClr val="dk1"/>
              </a:buClr>
              <a:buSzPts val="1806"/>
              <a:buFont typeface="Arial"/>
              <a:buChar char="–"/>
              <a:defRPr sz="1806" b="0" i="0" u="none" strike="noStrike" cap="none">
                <a:solidFill>
                  <a:schemeClr val="dk1"/>
                </a:solidFill>
                <a:latin typeface="Calibri"/>
                <a:ea typeface="Calibri"/>
                <a:cs typeface="Calibri"/>
                <a:sym typeface="Calibri"/>
              </a:defRPr>
            </a:lvl4pPr>
            <a:lvl5pPr marL="2286000" marR="0" lvl="4" indent="-343281" algn="l">
              <a:lnSpc>
                <a:spcPct val="100000"/>
              </a:lnSpc>
              <a:spcBef>
                <a:spcPts val="361"/>
              </a:spcBef>
              <a:spcAft>
                <a:spcPts val="0"/>
              </a:spcAft>
              <a:buClr>
                <a:schemeClr val="dk1"/>
              </a:buClr>
              <a:buSzPts val="1806"/>
              <a:buFont typeface="Arial"/>
              <a:buChar char="»"/>
              <a:defRPr sz="1806" b="0" i="0" u="none" strike="noStrike" cap="none">
                <a:solidFill>
                  <a:schemeClr val="dk1"/>
                </a:solidFill>
                <a:latin typeface="Calibri"/>
                <a:ea typeface="Calibri"/>
                <a:cs typeface="Calibri"/>
                <a:sym typeface="Calibri"/>
              </a:defRPr>
            </a:lvl5pPr>
            <a:lvl6pPr marL="2743200" marR="0" lvl="5" indent="-343281" algn="l">
              <a:lnSpc>
                <a:spcPct val="100000"/>
              </a:lnSpc>
              <a:spcBef>
                <a:spcPts val="361"/>
              </a:spcBef>
              <a:spcAft>
                <a:spcPts val="0"/>
              </a:spcAft>
              <a:buClr>
                <a:schemeClr val="dk1"/>
              </a:buClr>
              <a:buSzPts val="1806"/>
              <a:buFont typeface="Arial"/>
              <a:buChar char="•"/>
              <a:defRPr sz="1806" b="0" i="0" u="none" strike="noStrike" cap="none">
                <a:solidFill>
                  <a:schemeClr val="dk1"/>
                </a:solidFill>
                <a:latin typeface="Calibri"/>
                <a:ea typeface="Calibri"/>
                <a:cs typeface="Calibri"/>
                <a:sym typeface="Calibri"/>
              </a:defRPr>
            </a:lvl6pPr>
            <a:lvl7pPr marL="3200400" marR="0" lvl="6" indent="-343281" algn="l">
              <a:lnSpc>
                <a:spcPct val="100000"/>
              </a:lnSpc>
              <a:spcBef>
                <a:spcPts val="361"/>
              </a:spcBef>
              <a:spcAft>
                <a:spcPts val="0"/>
              </a:spcAft>
              <a:buClr>
                <a:schemeClr val="dk1"/>
              </a:buClr>
              <a:buSzPts val="1806"/>
              <a:buFont typeface="Arial"/>
              <a:buChar char="•"/>
              <a:defRPr sz="1806" b="0" i="0" u="none" strike="noStrike" cap="none">
                <a:solidFill>
                  <a:schemeClr val="dk1"/>
                </a:solidFill>
                <a:latin typeface="Calibri"/>
                <a:ea typeface="Calibri"/>
                <a:cs typeface="Calibri"/>
                <a:sym typeface="Calibri"/>
              </a:defRPr>
            </a:lvl7pPr>
            <a:lvl8pPr marL="3657600" marR="0" lvl="7" indent="-343281" algn="l">
              <a:lnSpc>
                <a:spcPct val="100000"/>
              </a:lnSpc>
              <a:spcBef>
                <a:spcPts val="361"/>
              </a:spcBef>
              <a:spcAft>
                <a:spcPts val="0"/>
              </a:spcAft>
              <a:buClr>
                <a:schemeClr val="dk1"/>
              </a:buClr>
              <a:buSzPts val="1806"/>
              <a:buFont typeface="Arial"/>
              <a:buChar char="•"/>
              <a:defRPr sz="1806" b="0" i="0" u="none" strike="noStrike" cap="none">
                <a:solidFill>
                  <a:schemeClr val="dk1"/>
                </a:solidFill>
                <a:latin typeface="Calibri"/>
                <a:ea typeface="Calibri"/>
                <a:cs typeface="Calibri"/>
                <a:sym typeface="Calibri"/>
              </a:defRPr>
            </a:lvl8pPr>
            <a:lvl9pPr marL="4114800" marR="0" lvl="8" indent="-343281" algn="l">
              <a:lnSpc>
                <a:spcPct val="100000"/>
              </a:lnSpc>
              <a:spcBef>
                <a:spcPts val="361"/>
              </a:spcBef>
              <a:spcAft>
                <a:spcPts val="0"/>
              </a:spcAft>
              <a:buClr>
                <a:schemeClr val="dk1"/>
              </a:buClr>
              <a:buSzPts val="1806"/>
              <a:buFont typeface="Arial"/>
              <a:buChar char="•"/>
              <a:defRPr sz="1806" b="0" i="0" u="none" strike="noStrike" cap="none">
                <a:solidFill>
                  <a:schemeClr val="dk1"/>
                </a:solidFill>
                <a:latin typeface="Calibri"/>
                <a:ea typeface="Calibri"/>
                <a:cs typeface="Calibri"/>
                <a:sym typeface="Calibri"/>
              </a:defRPr>
            </a:lvl9pPr>
          </a:lstStyle>
          <a:p>
            <a:endParaRPr/>
          </a:p>
        </p:txBody>
      </p:sp>
      <p:sp>
        <p:nvSpPr>
          <p:cNvPr id="37" name="Google Shape;37;p4"/>
          <p:cNvSpPr txBox="1">
            <a:spLocks noGrp="1"/>
          </p:cNvSpPr>
          <p:nvPr>
            <p:ph type="dt" idx="10"/>
          </p:nvPr>
        </p:nvSpPr>
        <p:spPr>
          <a:xfrm>
            <a:off x="2351584" y="7114680"/>
            <a:ext cx="1344149" cy="412118"/>
          </a:xfrm>
          <a:prstGeom prst="rect">
            <a:avLst/>
          </a:prstGeom>
          <a:noFill/>
          <a:ln>
            <a:noFill/>
          </a:ln>
        </p:spPr>
        <p:txBody>
          <a:bodyPr spcFirstLastPara="1" wrap="square" lIns="91425" tIns="91425" rIns="91425" bIns="91425" anchor="ctr" anchorCtr="0">
            <a:noAutofit/>
          </a:bodyPr>
          <a:lstStyle>
            <a:lvl1pPr marR="0" lvl="0" algn="l">
              <a:spcBef>
                <a:spcPts val="0"/>
              </a:spcBef>
              <a:spcAft>
                <a:spcPts val="0"/>
              </a:spcAft>
              <a:buClr>
                <a:srgbClr val="888888"/>
              </a:buClr>
              <a:buSzPts val="1580"/>
              <a:buFont typeface="Calibri"/>
              <a:buNone/>
              <a:defRPr sz="1354">
                <a:solidFill>
                  <a:srgbClr val="888888"/>
                </a:solidFill>
                <a:latin typeface="Calibri"/>
                <a:ea typeface="Calibri"/>
                <a:cs typeface="Calibri"/>
                <a:sym typeface="Calibri"/>
              </a:defRPr>
            </a:lvl1pPr>
            <a:lvl2pPr marR="0" lvl="1"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2pPr>
            <a:lvl3pPr marR="0" lvl="2"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3pPr>
            <a:lvl4pPr marR="0" lvl="3"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4pPr>
            <a:lvl5pPr marR="0" lvl="4"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5pPr>
            <a:lvl6pPr marR="0" lvl="5"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6pPr>
            <a:lvl7pPr marR="0" lvl="6"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7pPr>
            <a:lvl8pPr marR="0" lvl="7"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8pPr>
            <a:lvl9pPr marR="0" lvl="8"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9pPr>
          </a:lstStyle>
          <a:p>
            <a:endParaRPr/>
          </a:p>
        </p:txBody>
      </p:sp>
      <p:sp>
        <p:nvSpPr>
          <p:cNvPr id="38" name="Google Shape;38;p4"/>
          <p:cNvSpPr txBox="1">
            <a:spLocks noGrp="1"/>
          </p:cNvSpPr>
          <p:nvPr>
            <p:ph type="ftr" idx="11"/>
          </p:nvPr>
        </p:nvSpPr>
        <p:spPr>
          <a:xfrm>
            <a:off x="7941535" y="7196890"/>
            <a:ext cx="3860800" cy="412118"/>
          </a:xfrm>
          <a:prstGeom prst="rect">
            <a:avLst/>
          </a:prstGeom>
          <a:noFill/>
          <a:ln>
            <a:noFill/>
          </a:ln>
        </p:spPr>
        <p:txBody>
          <a:bodyPr spcFirstLastPara="1" wrap="square" lIns="91425" tIns="91425" rIns="91425" bIns="91425" anchor="ctr" anchorCtr="0">
            <a:noAutofit/>
          </a:bodyPr>
          <a:lstStyle>
            <a:lvl1pPr marR="0" lvl="0" algn="ctr">
              <a:spcBef>
                <a:spcPts val="0"/>
              </a:spcBef>
              <a:spcAft>
                <a:spcPts val="0"/>
              </a:spcAft>
              <a:buClr>
                <a:srgbClr val="888888"/>
              </a:buClr>
              <a:buSzPts val="1580"/>
              <a:buFont typeface="Calibri"/>
              <a:buNone/>
              <a:defRPr sz="1354">
                <a:solidFill>
                  <a:srgbClr val="888888"/>
                </a:solidFill>
                <a:latin typeface="Calibri"/>
                <a:ea typeface="Calibri"/>
                <a:cs typeface="Calibri"/>
                <a:sym typeface="Calibri"/>
              </a:defRPr>
            </a:lvl1pPr>
            <a:lvl2pPr marR="0" lvl="1"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2pPr>
            <a:lvl3pPr marR="0" lvl="2"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3pPr>
            <a:lvl4pPr marR="0" lvl="3"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4pPr>
            <a:lvl5pPr marR="0" lvl="4"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5pPr>
            <a:lvl6pPr marR="0" lvl="5"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6pPr>
            <a:lvl7pPr marR="0" lvl="6"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7pPr>
            <a:lvl8pPr marR="0" lvl="7"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8pPr>
            <a:lvl9pPr marR="0" lvl="8"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9pPr>
          </a:lstStyle>
          <a:p>
            <a:endParaRPr/>
          </a:p>
        </p:txBody>
      </p:sp>
      <p:sp>
        <p:nvSpPr>
          <p:cNvPr id="39" name="Google Shape;39;p4"/>
          <p:cNvSpPr txBox="1">
            <a:spLocks noGrp="1"/>
          </p:cNvSpPr>
          <p:nvPr>
            <p:ph type="sldNum" idx="12"/>
          </p:nvPr>
        </p:nvSpPr>
        <p:spPr>
          <a:xfrm>
            <a:off x="4153904" y="7137134"/>
            <a:ext cx="1270021" cy="41211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354">
                <a:solidFill>
                  <a:srgbClr val="888888"/>
                </a:solidFill>
                <a:latin typeface="Calibri"/>
                <a:ea typeface="Calibri"/>
                <a:cs typeface="Calibri"/>
                <a:sym typeface="Calibri"/>
              </a:defRPr>
            </a:lvl1pPr>
            <a:lvl2pPr marL="0" lvl="1" indent="0" algn="r">
              <a:spcBef>
                <a:spcPts val="0"/>
              </a:spcBef>
              <a:buNone/>
              <a:defRPr sz="1354">
                <a:solidFill>
                  <a:srgbClr val="888888"/>
                </a:solidFill>
                <a:latin typeface="Calibri"/>
                <a:ea typeface="Calibri"/>
                <a:cs typeface="Calibri"/>
                <a:sym typeface="Calibri"/>
              </a:defRPr>
            </a:lvl2pPr>
            <a:lvl3pPr marL="0" lvl="2" indent="0" algn="r">
              <a:spcBef>
                <a:spcPts val="0"/>
              </a:spcBef>
              <a:buNone/>
              <a:defRPr sz="1354">
                <a:solidFill>
                  <a:srgbClr val="888888"/>
                </a:solidFill>
                <a:latin typeface="Calibri"/>
                <a:ea typeface="Calibri"/>
                <a:cs typeface="Calibri"/>
                <a:sym typeface="Calibri"/>
              </a:defRPr>
            </a:lvl3pPr>
            <a:lvl4pPr marL="0" lvl="3" indent="0" algn="r">
              <a:spcBef>
                <a:spcPts val="0"/>
              </a:spcBef>
              <a:buNone/>
              <a:defRPr sz="1354">
                <a:solidFill>
                  <a:srgbClr val="888888"/>
                </a:solidFill>
                <a:latin typeface="Calibri"/>
                <a:ea typeface="Calibri"/>
                <a:cs typeface="Calibri"/>
                <a:sym typeface="Calibri"/>
              </a:defRPr>
            </a:lvl4pPr>
            <a:lvl5pPr marL="0" lvl="4" indent="0" algn="r">
              <a:spcBef>
                <a:spcPts val="0"/>
              </a:spcBef>
              <a:buNone/>
              <a:defRPr sz="1354">
                <a:solidFill>
                  <a:srgbClr val="888888"/>
                </a:solidFill>
                <a:latin typeface="Calibri"/>
                <a:ea typeface="Calibri"/>
                <a:cs typeface="Calibri"/>
                <a:sym typeface="Calibri"/>
              </a:defRPr>
            </a:lvl5pPr>
            <a:lvl6pPr marL="0" lvl="5" indent="0" algn="r">
              <a:spcBef>
                <a:spcPts val="0"/>
              </a:spcBef>
              <a:buNone/>
              <a:defRPr sz="1354">
                <a:solidFill>
                  <a:srgbClr val="888888"/>
                </a:solidFill>
                <a:latin typeface="Calibri"/>
                <a:ea typeface="Calibri"/>
                <a:cs typeface="Calibri"/>
                <a:sym typeface="Calibri"/>
              </a:defRPr>
            </a:lvl6pPr>
            <a:lvl7pPr marL="0" lvl="6" indent="0" algn="r">
              <a:spcBef>
                <a:spcPts val="0"/>
              </a:spcBef>
              <a:buNone/>
              <a:defRPr sz="1354">
                <a:solidFill>
                  <a:srgbClr val="888888"/>
                </a:solidFill>
                <a:latin typeface="Calibri"/>
                <a:ea typeface="Calibri"/>
                <a:cs typeface="Calibri"/>
                <a:sym typeface="Calibri"/>
              </a:defRPr>
            </a:lvl7pPr>
            <a:lvl8pPr marL="0" lvl="7" indent="0" algn="r">
              <a:spcBef>
                <a:spcPts val="0"/>
              </a:spcBef>
              <a:buNone/>
              <a:defRPr sz="1354">
                <a:solidFill>
                  <a:srgbClr val="888888"/>
                </a:solidFill>
                <a:latin typeface="Calibri"/>
                <a:ea typeface="Calibri"/>
                <a:cs typeface="Calibri"/>
                <a:sym typeface="Calibri"/>
              </a:defRPr>
            </a:lvl8pPr>
            <a:lvl9pPr marL="0" lvl="8" indent="0" algn="r">
              <a:spcBef>
                <a:spcPts val="0"/>
              </a:spcBef>
              <a:buNone/>
              <a:defRPr sz="1354">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609600" y="1357270"/>
            <a:ext cx="10972800" cy="87723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966"/>
              <a:buFont typeface="Calibri"/>
              <a:buNone/>
              <a:defRPr sz="4966" b="0" i="0" u="none" strike="noStrike" cap="none">
                <a:solidFill>
                  <a:schemeClr val="dk1"/>
                </a:solidFill>
                <a:latin typeface="Calibri"/>
                <a:ea typeface="Calibri"/>
                <a:cs typeface="Calibri"/>
                <a:sym typeface="Calibri"/>
              </a:defRPr>
            </a:lvl1pPr>
            <a:lvl2pPr lvl="1">
              <a:spcBef>
                <a:spcPts val="0"/>
              </a:spcBef>
              <a:spcAft>
                <a:spcPts val="0"/>
              </a:spcAft>
              <a:buSzPts val="1580"/>
              <a:buNone/>
              <a:defRPr sz="2032"/>
            </a:lvl2pPr>
            <a:lvl3pPr lvl="2">
              <a:spcBef>
                <a:spcPts val="0"/>
              </a:spcBef>
              <a:spcAft>
                <a:spcPts val="0"/>
              </a:spcAft>
              <a:buSzPts val="1580"/>
              <a:buNone/>
              <a:defRPr sz="2032"/>
            </a:lvl3pPr>
            <a:lvl4pPr lvl="3">
              <a:spcBef>
                <a:spcPts val="0"/>
              </a:spcBef>
              <a:spcAft>
                <a:spcPts val="0"/>
              </a:spcAft>
              <a:buSzPts val="1580"/>
              <a:buNone/>
              <a:defRPr sz="2032"/>
            </a:lvl4pPr>
            <a:lvl5pPr lvl="4">
              <a:spcBef>
                <a:spcPts val="0"/>
              </a:spcBef>
              <a:spcAft>
                <a:spcPts val="0"/>
              </a:spcAft>
              <a:buSzPts val="1580"/>
              <a:buNone/>
              <a:defRPr sz="2032"/>
            </a:lvl5pPr>
            <a:lvl6pPr lvl="5">
              <a:spcBef>
                <a:spcPts val="0"/>
              </a:spcBef>
              <a:spcAft>
                <a:spcPts val="0"/>
              </a:spcAft>
              <a:buSzPts val="1580"/>
              <a:buNone/>
              <a:defRPr sz="2032"/>
            </a:lvl6pPr>
            <a:lvl7pPr lvl="6">
              <a:spcBef>
                <a:spcPts val="0"/>
              </a:spcBef>
              <a:spcAft>
                <a:spcPts val="0"/>
              </a:spcAft>
              <a:buSzPts val="1580"/>
              <a:buNone/>
              <a:defRPr sz="2032"/>
            </a:lvl7pPr>
            <a:lvl8pPr lvl="7">
              <a:spcBef>
                <a:spcPts val="0"/>
              </a:spcBef>
              <a:spcAft>
                <a:spcPts val="0"/>
              </a:spcAft>
              <a:buSzPts val="1580"/>
              <a:buNone/>
              <a:defRPr sz="2032"/>
            </a:lvl8pPr>
            <a:lvl9pPr lvl="8">
              <a:spcBef>
                <a:spcPts val="0"/>
              </a:spcBef>
              <a:spcAft>
                <a:spcPts val="0"/>
              </a:spcAft>
              <a:buSzPts val="1580"/>
              <a:buNone/>
              <a:defRPr sz="2032"/>
            </a:lvl9pPr>
          </a:lstStyle>
          <a:p>
            <a:endParaRPr/>
          </a:p>
        </p:txBody>
      </p:sp>
      <p:sp>
        <p:nvSpPr>
          <p:cNvPr id="42" name="Google Shape;42;p5"/>
          <p:cNvSpPr txBox="1">
            <a:spLocks noGrp="1"/>
          </p:cNvSpPr>
          <p:nvPr>
            <p:ph type="dt" idx="10"/>
          </p:nvPr>
        </p:nvSpPr>
        <p:spPr>
          <a:xfrm>
            <a:off x="2351584" y="7114680"/>
            <a:ext cx="1344149" cy="412118"/>
          </a:xfrm>
          <a:prstGeom prst="rect">
            <a:avLst/>
          </a:prstGeom>
          <a:noFill/>
          <a:ln>
            <a:noFill/>
          </a:ln>
        </p:spPr>
        <p:txBody>
          <a:bodyPr spcFirstLastPara="1" wrap="square" lIns="91425" tIns="91425" rIns="91425" bIns="91425" anchor="ctr" anchorCtr="0">
            <a:noAutofit/>
          </a:bodyPr>
          <a:lstStyle>
            <a:lvl1pPr marR="0" lvl="0" algn="l">
              <a:spcBef>
                <a:spcPts val="0"/>
              </a:spcBef>
              <a:spcAft>
                <a:spcPts val="0"/>
              </a:spcAft>
              <a:buClr>
                <a:srgbClr val="888888"/>
              </a:buClr>
              <a:buSzPts val="1580"/>
              <a:buFont typeface="Calibri"/>
              <a:buNone/>
              <a:defRPr sz="1354">
                <a:solidFill>
                  <a:srgbClr val="888888"/>
                </a:solidFill>
                <a:latin typeface="Calibri"/>
                <a:ea typeface="Calibri"/>
                <a:cs typeface="Calibri"/>
                <a:sym typeface="Calibri"/>
              </a:defRPr>
            </a:lvl1pPr>
            <a:lvl2pPr marR="0" lvl="1"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2pPr>
            <a:lvl3pPr marR="0" lvl="2"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3pPr>
            <a:lvl4pPr marR="0" lvl="3"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4pPr>
            <a:lvl5pPr marR="0" lvl="4"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5pPr>
            <a:lvl6pPr marR="0" lvl="5"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6pPr>
            <a:lvl7pPr marR="0" lvl="6"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7pPr>
            <a:lvl8pPr marR="0" lvl="7"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8pPr>
            <a:lvl9pPr marR="0" lvl="8"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9pPr>
          </a:lstStyle>
          <a:p>
            <a:endParaRPr/>
          </a:p>
        </p:txBody>
      </p:sp>
      <p:sp>
        <p:nvSpPr>
          <p:cNvPr id="43" name="Google Shape;43;p5"/>
          <p:cNvSpPr txBox="1">
            <a:spLocks noGrp="1"/>
          </p:cNvSpPr>
          <p:nvPr>
            <p:ph type="ftr" idx="11"/>
          </p:nvPr>
        </p:nvSpPr>
        <p:spPr>
          <a:xfrm>
            <a:off x="7941535" y="7196890"/>
            <a:ext cx="3860800" cy="412118"/>
          </a:xfrm>
          <a:prstGeom prst="rect">
            <a:avLst/>
          </a:prstGeom>
          <a:noFill/>
          <a:ln>
            <a:noFill/>
          </a:ln>
        </p:spPr>
        <p:txBody>
          <a:bodyPr spcFirstLastPara="1" wrap="square" lIns="91425" tIns="91425" rIns="91425" bIns="91425" anchor="ctr" anchorCtr="0">
            <a:noAutofit/>
          </a:bodyPr>
          <a:lstStyle>
            <a:lvl1pPr marR="0" lvl="0" algn="ctr">
              <a:spcBef>
                <a:spcPts val="0"/>
              </a:spcBef>
              <a:spcAft>
                <a:spcPts val="0"/>
              </a:spcAft>
              <a:buClr>
                <a:srgbClr val="888888"/>
              </a:buClr>
              <a:buSzPts val="1580"/>
              <a:buFont typeface="Calibri"/>
              <a:buNone/>
              <a:defRPr sz="1354">
                <a:solidFill>
                  <a:srgbClr val="888888"/>
                </a:solidFill>
                <a:latin typeface="Calibri"/>
                <a:ea typeface="Calibri"/>
                <a:cs typeface="Calibri"/>
                <a:sym typeface="Calibri"/>
              </a:defRPr>
            </a:lvl1pPr>
            <a:lvl2pPr marR="0" lvl="1"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2pPr>
            <a:lvl3pPr marR="0" lvl="2"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3pPr>
            <a:lvl4pPr marR="0" lvl="3"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4pPr>
            <a:lvl5pPr marR="0" lvl="4"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5pPr>
            <a:lvl6pPr marR="0" lvl="5"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6pPr>
            <a:lvl7pPr marR="0" lvl="6"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7pPr>
            <a:lvl8pPr marR="0" lvl="7"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8pPr>
            <a:lvl9pPr marR="0" lvl="8"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9pPr>
          </a:lstStyle>
          <a:p>
            <a:endParaRPr/>
          </a:p>
        </p:txBody>
      </p:sp>
      <p:sp>
        <p:nvSpPr>
          <p:cNvPr id="44" name="Google Shape;44;p5"/>
          <p:cNvSpPr txBox="1">
            <a:spLocks noGrp="1"/>
          </p:cNvSpPr>
          <p:nvPr>
            <p:ph type="sldNum" idx="12"/>
          </p:nvPr>
        </p:nvSpPr>
        <p:spPr>
          <a:xfrm>
            <a:off x="4153904" y="7137134"/>
            <a:ext cx="1270021" cy="41211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354">
                <a:solidFill>
                  <a:srgbClr val="888888"/>
                </a:solidFill>
                <a:latin typeface="Calibri"/>
                <a:ea typeface="Calibri"/>
                <a:cs typeface="Calibri"/>
                <a:sym typeface="Calibri"/>
              </a:defRPr>
            </a:lvl1pPr>
            <a:lvl2pPr marL="0" lvl="1" indent="0" algn="r">
              <a:spcBef>
                <a:spcPts val="0"/>
              </a:spcBef>
              <a:buNone/>
              <a:defRPr sz="1354">
                <a:solidFill>
                  <a:srgbClr val="888888"/>
                </a:solidFill>
                <a:latin typeface="Calibri"/>
                <a:ea typeface="Calibri"/>
                <a:cs typeface="Calibri"/>
                <a:sym typeface="Calibri"/>
              </a:defRPr>
            </a:lvl2pPr>
            <a:lvl3pPr marL="0" lvl="2" indent="0" algn="r">
              <a:spcBef>
                <a:spcPts val="0"/>
              </a:spcBef>
              <a:buNone/>
              <a:defRPr sz="1354">
                <a:solidFill>
                  <a:srgbClr val="888888"/>
                </a:solidFill>
                <a:latin typeface="Calibri"/>
                <a:ea typeface="Calibri"/>
                <a:cs typeface="Calibri"/>
                <a:sym typeface="Calibri"/>
              </a:defRPr>
            </a:lvl3pPr>
            <a:lvl4pPr marL="0" lvl="3" indent="0" algn="r">
              <a:spcBef>
                <a:spcPts val="0"/>
              </a:spcBef>
              <a:buNone/>
              <a:defRPr sz="1354">
                <a:solidFill>
                  <a:srgbClr val="888888"/>
                </a:solidFill>
                <a:latin typeface="Calibri"/>
                <a:ea typeface="Calibri"/>
                <a:cs typeface="Calibri"/>
                <a:sym typeface="Calibri"/>
              </a:defRPr>
            </a:lvl4pPr>
            <a:lvl5pPr marL="0" lvl="4" indent="0" algn="r">
              <a:spcBef>
                <a:spcPts val="0"/>
              </a:spcBef>
              <a:buNone/>
              <a:defRPr sz="1354">
                <a:solidFill>
                  <a:srgbClr val="888888"/>
                </a:solidFill>
                <a:latin typeface="Calibri"/>
                <a:ea typeface="Calibri"/>
                <a:cs typeface="Calibri"/>
                <a:sym typeface="Calibri"/>
              </a:defRPr>
            </a:lvl5pPr>
            <a:lvl6pPr marL="0" lvl="5" indent="0" algn="r">
              <a:spcBef>
                <a:spcPts val="0"/>
              </a:spcBef>
              <a:buNone/>
              <a:defRPr sz="1354">
                <a:solidFill>
                  <a:srgbClr val="888888"/>
                </a:solidFill>
                <a:latin typeface="Calibri"/>
                <a:ea typeface="Calibri"/>
                <a:cs typeface="Calibri"/>
                <a:sym typeface="Calibri"/>
              </a:defRPr>
            </a:lvl6pPr>
            <a:lvl7pPr marL="0" lvl="6" indent="0" algn="r">
              <a:spcBef>
                <a:spcPts val="0"/>
              </a:spcBef>
              <a:buNone/>
              <a:defRPr sz="1354">
                <a:solidFill>
                  <a:srgbClr val="888888"/>
                </a:solidFill>
                <a:latin typeface="Calibri"/>
                <a:ea typeface="Calibri"/>
                <a:cs typeface="Calibri"/>
                <a:sym typeface="Calibri"/>
              </a:defRPr>
            </a:lvl7pPr>
            <a:lvl8pPr marL="0" lvl="7" indent="0" algn="r">
              <a:spcBef>
                <a:spcPts val="0"/>
              </a:spcBef>
              <a:buNone/>
              <a:defRPr sz="1354">
                <a:solidFill>
                  <a:srgbClr val="888888"/>
                </a:solidFill>
                <a:latin typeface="Calibri"/>
                <a:ea typeface="Calibri"/>
                <a:cs typeface="Calibri"/>
                <a:sym typeface="Calibri"/>
              </a:defRPr>
            </a:lvl8pPr>
            <a:lvl9pPr marL="0" lvl="8" indent="0" algn="r">
              <a:spcBef>
                <a:spcPts val="0"/>
              </a:spcBef>
              <a:buNone/>
              <a:defRPr sz="1354">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45"/>
        <p:cNvGrpSpPr/>
        <p:nvPr/>
      </p:nvGrpSpPr>
      <p:grpSpPr>
        <a:xfrm>
          <a:off x="0" y="0"/>
          <a:ext cx="0" cy="0"/>
          <a:chOff x="0" y="0"/>
          <a:chExt cx="0" cy="0"/>
        </a:xfrm>
      </p:grpSpPr>
      <p:sp>
        <p:nvSpPr>
          <p:cNvPr id="46" name="Google Shape;46;p6"/>
          <p:cNvSpPr txBox="1">
            <a:spLocks noGrp="1"/>
          </p:cNvSpPr>
          <p:nvPr>
            <p:ph type="dt" idx="10"/>
          </p:nvPr>
        </p:nvSpPr>
        <p:spPr>
          <a:xfrm>
            <a:off x="2351584" y="7114680"/>
            <a:ext cx="1344149" cy="412118"/>
          </a:xfrm>
          <a:prstGeom prst="rect">
            <a:avLst/>
          </a:prstGeom>
          <a:noFill/>
          <a:ln>
            <a:noFill/>
          </a:ln>
        </p:spPr>
        <p:txBody>
          <a:bodyPr spcFirstLastPara="1" wrap="square" lIns="91425" tIns="91425" rIns="91425" bIns="91425" anchor="ctr" anchorCtr="0">
            <a:noAutofit/>
          </a:bodyPr>
          <a:lstStyle>
            <a:lvl1pPr marR="0" lvl="0" algn="l">
              <a:spcBef>
                <a:spcPts val="0"/>
              </a:spcBef>
              <a:spcAft>
                <a:spcPts val="0"/>
              </a:spcAft>
              <a:buClr>
                <a:srgbClr val="888888"/>
              </a:buClr>
              <a:buSzPts val="1580"/>
              <a:buFont typeface="Calibri"/>
              <a:buNone/>
              <a:defRPr sz="1354">
                <a:solidFill>
                  <a:srgbClr val="888888"/>
                </a:solidFill>
                <a:latin typeface="Calibri"/>
                <a:ea typeface="Calibri"/>
                <a:cs typeface="Calibri"/>
                <a:sym typeface="Calibri"/>
              </a:defRPr>
            </a:lvl1pPr>
            <a:lvl2pPr marR="0" lvl="1"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2pPr>
            <a:lvl3pPr marR="0" lvl="2"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3pPr>
            <a:lvl4pPr marR="0" lvl="3"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4pPr>
            <a:lvl5pPr marR="0" lvl="4"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5pPr>
            <a:lvl6pPr marR="0" lvl="5"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6pPr>
            <a:lvl7pPr marR="0" lvl="6"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7pPr>
            <a:lvl8pPr marR="0" lvl="7"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8pPr>
            <a:lvl9pPr marR="0" lvl="8"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7941535" y="7196890"/>
            <a:ext cx="3860800" cy="412118"/>
          </a:xfrm>
          <a:prstGeom prst="rect">
            <a:avLst/>
          </a:prstGeom>
          <a:noFill/>
          <a:ln>
            <a:noFill/>
          </a:ln>
        </p:spPr>
        <p:txBody>
          <a:bodyPr spcFirstLastPara="1" wrap="square" lIns="91425" tIns="91425" rIns="91425" bIns="91425" anchor="ctr" anchorCtr="0">
            <a:noAutofit/>
          </a:bodyPr>
          <a:lstStyle>
            <a:lvl1pPr marR="0" lvl="0" algn="ctr">
              <a:spcBef>
                <a:spcPts val="0"/>
              </a:spcBef>
              <a:spcAft>
                <a:spcPts val="0"/>
              </a:spcAft>
              <a:buClr>
                <a:srgbClr val="888888"/>
              </a:buClr>
              <a:buSzPts val="1580"/>
              <a:buFont typeface="Calibri"/>
              <a:buNone/>
              <a:defRPr sz="1354">
                <a:solidFill>
                  <a:srgbClr val="888888"/>
                </a:solidFill>
                <a:latin typeface="Calibri"/>
                <a:ea typeface="Calibri"/>
                <a:cs typeface="Calibri"/>
                <a:sym typeface="Calibri"/>
              </a:defRPr>
            </a:lvl1pPr>
            <a:lvl2pPr marR="0" lvl="1"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2pPr>
            <a:lvl3pPr marR="0" lvl="2"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3pPr>
            <a:lvl4pPr marR="0" lvl="3"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4pPr>
            <a:lvl5pPr marR="0" lvl="4"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5pPr>
            <a:lvl6pPr marR="0" lvl="5"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6pPr>
            <a:lvl7pPr marR="0" lvl="6"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7pPr>
            <a:lvl8pPr marR="0" lvl="7"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8pPr>
            <a:lvl9pPr marR="0" lvl="8"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4153904" y="7137134"/>
            <a:ext cx="1270021" cy="41211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354">
                <a:solidFill>
                  <a:srgbClr val="888888"/>
                </a:solidFill>
                <a:latin typeface="Calibri"/>
                <a:ea typeface="Calibri"/>
                <a:cs typeface="Calibri"/>
                <a:sym typeface="Calibri"/>
              </a:defRPr>
            </a:lvl1pPr>
            <a:lvl2pPr marL="0" lvl="1" indent="0" algn="r">
              <a:spcBef>
                <a:spcPts val="0"/>
              </a:spcBef>
              <a:buNone/>
              <a:defRPr sz="1354">
                <a:solidFill>
                  <a:srgbClr val="888888"/>
                </a:solidFill>
                <a:latin typeface="Calibri"/>
                <a:ea typeface="Calibri"/>
                <a:cs typeface="Calibri"/>
                <a:sym typeface="Calibri"/>
              </a:defRPr>
            </a:lvl2pPr>
            <a:lvl3pPr marL="0" lvl="2" indent="0" algn="r">
              <a:spcBef>
                <a:spcPts val="0"/>
              </a:spcBef>
              <a:buNone/>
              <a:defRPr sz="1354">
                <a:solidFill>
                  <a:srgbClr val="888888"/>
                </a:solidFill>
                <a:latin typeface="Calibri"/>
                <a:ea typeface="Calibri"/>
                <a:cs typeface="Calibri"/>
                <a:sym typeface="Calibri"/>
              </a:defRPr>
            </a:lvl3pPr>
            <a:lvl4pPr marL="0" lvl="3" indent="0" algn="r">
              <a:spcBef>
                <a:spcPts val="0"/>
              </a:spcBef>
              <a:buNone/>
              <a:defRPr sz="1354">
                <a:solidFill>
                  <a:srgbClr val="888888"/>
                </a:solidFill>
                <a:latin typeface="Calibri"/>
                <a:ea typeface="Calibri"/>
                <a:cs typeface="Calibri"/>
                <a:sym typeface="Calibri"/>
              </a:defRPr>
            </a:lvl4pPr>
            <a:lvl5pPr marL="0" lvl="4" indent="0" algn="r">
              <a:spcBef>
                <a:spcPts val="0"/>
              </a:spcBef>
              <a:buNone/>
              <a:defRPr sz="1354">
                <a:solidFill>
                  <a:srgbClr val="888888"/>
                </a:solidFill>
                <a:latin typeface="Calibri"/>
                <a:ea typeface="Calibri"/>
                <a:cs typeface="Calibri"/>
                <a:sym typeface="Calibri"/>
              </a:defRPr>
            </a:lvl5pPr>
            <a:lvl6pPr marL="0" lvl="5" indent="0" algn="r">
              <a:spcBef>
                <a:spcPts val="0"/>
              </a:spcBef>
              <a:buNone/>
              <a:defRPr sz="1354">
                <a:solidFill>
                  <a:srgbClr val="888888"/>
                </a:solidFill>
                <a:latin typeface="Calibri"/>
                <a:ea typeface="Calibri"/>
                <a:cs typeface="Calibri"/>
                <a:sym typeface="Calibri"/>
              </a:defRPr>
            </a:lvl6pPr>
            <a:lvl7pPr marL="0" lvl="6" indent="0" algn="r">
              <a:spcBef>
                <a:spcPts val="0"/>
              </a:spcBef>
              <a:buNone/>
              <a:defRPr sz="1354">
                <a:solidFill>
                  <a:srgbClr val="888888"/>
                </a:solidFill>
                <a:latin typeface="Calibri"/>
                <a:ea typeface="Calibri"/>
                <a:cs typeface="Calibri"/>
                <a:sym typeface="Calibri"/>
              </a:defRPr>
            </a:lvl7pPr>
            <a:lvl8pPr marL="0" lvl="7" indent="0" algn="r">
              <a:spcBef>
                <a:spcPts val="0"/>
              </a:spcBef>
              <a:buNone/>
              <a:defRPr sz="1354">
                <a:solidFill>
                  <a:srgbClr val="888888"/>
                </a:solidFill>
                <a:latin typeface="Calibri"/>
                <a:ea typeface="Calibri"/>
                <a:cs typeface="Calibri"/>
                <a:sym typeface="Calibri"/>
              </a:defRPr>
            </a:lvl8pPr>
            <a:lvl9pPr marL="0" lvl="8" indent="0" algn="r">
              <a:spcBef>
                <a:spcPts val="0"/>
              </a:spcBef>
              <a:buNone/>
              <a:defRPr sz="1354">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09601" y="308193"/>
            <a:ext cx="4011084" cy="131161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257"/>
              <a:buFont typeface="Calibri"/>
              <a:buNone/>
              <a:defRPr sz="2257" b="1" i="0" u="none" strike="noStrike" cap="none">
                <a:solidFill>
                  <a:schemeClr val="dk1"/>
                </a:solidFill>
                <a:latin typeface="Calibri"/>
                <a:ea typeface="Calibri"/>
                <a:cs typeface="Calibri"/>
                <a:sym typeface="Calibri"/>
              </a:defRPr>
            </a:lvl1pPr>
            <a:lvl2pPr lvl="1">
              <a:spcBef>
                <a:spcPts val="0"/>
              </a:spcBef>
              <a:spcAft>
                <a:spcPts val="0"/>
              </a:spcAft>
              <a:buSzPts val="1580"/>
              <a:buNone/>
              <a:defRPr sz="2032"/>
            </a:lvl2pPr>
            <a:lvl3pPr lvl="2">
              <a:spcBef>
                <a:spcPts val="0"/>
              </a:spcBef>
              <a:spcAft>
                <a:spcPts val="0"/>
              </a:spcAft>
              <a:buSzPts val="1580"/>
              <a:buNone/>
              <a:defRPr sz="2032"/>
            </a:lvl3pPr>
            <a:lvl4pPr lvl="3">
              <a:spcBef>
                <a:spcPts val="0"/>
              </a:spcBef>
              <a:spcAft>
                <a:spcPts val="0"/>
              </a:spcAft>
              <a:buSzPts val="1580"/>
              <a:buNone/>
              <a:defRPr sz="2032"/>
            </a:lvl4pPr>
            <a:lvl5pPr lvl="4">
              <a:spcBef>
                <a:spcPts val="0"/>
              </a:spcBef>
              <a:spcAft>
                <a:spcPts val="0"/>
              </a:spcAft>
              <a:buSzPts val="1580"/>
              <a:buNone/>
              <a:defRPr sz="2032"/>
            </a:lvl5pPr>
            <a:lvl6pPr lvl="5">
              <a:spcBef>
                <a:spcPts val="0"/>
              </a:spcBef>
              <a:spcAft>
                <a:spcPts val="0"/>
              </a:spcAft>
              <a:buSzPts val="1580"/>
              <a:buNone/>
              <a:defRPr sz="2032"/>
            </a:lvl6pPr>
            <a:lvl7pPr lvl="6">
              <a:spcBef>
                <a:spcPts val="0"/>
              </a:spcBef>
              <a:spcAft>
                <a:spcPts val="0"/>
              </a:spcAft>
              <a:buSzPts val="1580"/>
              <a:buNone/>
              <a:defRPr sz="2032"/>
            </a:lvl7pPr>
            <a:lvl8pPr lvl="7">
              <a:spcBef>
                <a:spcPts val="0"/>
              </a:spcBef>
              <a:spcAft>
                <a:spcPts val="0"/>
              </a:spcAft>
              <a:buSzPts val="1580"/>
              <a:buNone/>
              <a:defRPr sz="2032"/>
            </a:lvl8pPr>
            <a:lvl9pPr lvl="8">
              <a:spcBef>
                <a:spcPts val="0"/>
              </a:spcBef>
              <a:spcAft>
                <a:spcPts val="0"/>
              </a:spcAft>
              <a:buSzPts val="1580"/>
              <a:buNone/>
              <a:defRPr sz="2032"/>
            </a:lvl9pPr>
          </a:lstStyle>
          <a:p>
            <a:endParaRPr/>
          </a:p>
        </p:txBody>
      </p:sp>
      <p:sp>
        <p:nvSpPr>
          <p:cNvPr id="51" name="Google Shape;51;p7"/>
          <p:cNvSpPr txBox="1">
            <a:spLocks noGrp="1"/>
          </p:cNvSpPr>
          <p:nvPr>
            <p:ph type="body" idx="1"/>
          </p:nvPr>
        </p:nvSpPr>
        <p:spPr>
          <a:xfrm>
            <a:off x="4766733" y="308193"/>
            <a:ext cx="6815667" cy="6606430"/>
          </a:xfrm>
          <a:prstGeom prst="rect">
            <a:avLst/>
          </a:prstGeom>
          <a:noFill/>
          <a:ln>
            <a:noFill/>
          </a:ln>
        </p:spPr>
        <p:txBody>
          <a:bodyPr spcFirstLastPara="1" wrap="square" lIns="91425" tIns="91425" rIns="91425" bIns="91425" anchor="t" anchorCtr="0">
            <a:noAutofit/>
          </a:bodyPr>
          <a:lstStyle>
            <a:lvl1pPr marL="457200" marR="0" lvl="0" indent="-457961" algn="l">
              <a:lnSpc>
                <a:spcPct val="100000"/>
              </a:lnSpc>
              <a:spcBef>
                <a:spcPts val="722"/>
              </a:spcBef>
              <a:spcAft>
                <a:spcPts val="0"/>
              </a:spcAft>
              <a:buClr>
                <a:schemeClr val="dk1"/>
              </a:buClr>
              <a:buSzPts val="3612"/>
              <a:buFont typeface="Arial"/>
              <a:buChar char="•"/>
              <a:defRPr sz="3612" b="0" i="0" u="none" strike="noStrike" cap="none">
                <a:solidFill>
                  <a:schemeClr val="dk1"/>
                </a:solidFill>
                <a:latin typeface="Calibri"/>
                <a:ea typeface="Calibri"/>
                <a:cs typeface="Calibri"/>
                <a:sym typeface="Calibri"/>
              </a:defRPr>
            </a:lvl1pPr>
            <a:lvl2pPr marL="914400" marR="0" lvl="1" indent="-429260" algn="l">
              <a:lnSpc>
                <a:spcPct val="100000"/>
              </a:lnSpc>
              <a:spcBef>
                <a:spcPts val="632"/>
              </a:spcBef>
              <a:spcAft>
                <a:spcPts val="0"/>
              </a:spcAft>
              <a:buClr>
                <a:schemeClr val="dk1"/>
              </a:buClr>
              <a:buSzPts val="3160"/>
              <a:buFont typeface="Arial"/>
              <a:buChar char="–"/>
              <a:defRPr sz="3160" b="0" i="0" u="none" strike="noStrike" cap="none">
                <a:solidFill>
                  <a:schemeClr val="dk1"/>
                </a:solidFill>
                <a:latin typeface="Calibri"/>
                <a:ea typeface="Calibri"/>
                <a:cs typeface="Calibri"/>
                <a:sym typeface="Calibri"/>
              </a:defRPr>
            </a:lvl2pPr>
            <a:lvl3pPr marL="1371600" marR="0" lvl="2" indent="-400621" algn="l">
              <a:lnSpc>
                <a:spcPct val="100000"/>
              </a:lnSpc>
              <a:spcBef>
                <a:spcPts val="542"/>
              </a:spcBef>
              <a:spcAft>
                <a:spcPts val="0"/>
              </a:spcAft>
              <a:buClr>
                <a:schemeClr val="dk1"/>
              </a:buClr>
              <a:buSzPts val="2709"/>
              <a:buFont typeface="Arial"/>
              <a:buChar char="•"/>
              <a:defRPr sz="2709" b="0" i="0" u="none" strike="noStrike" cap="none">
                <a:solidFill>
                  <a:schemeClr val="dk1"/>
                </a:solidFill>
                <a:latin typeface="Calibri"/>
                <a:ea typeface="Calibri"/>
                <a:cs typeface="Calibri"/>
                <a:sym typeface="Calibri"/>
              </a:defRPr>
            </a:lvl3pPr>
            <a:lvl4pPr marL="1828800" marR="0" lvl="3" indent="-371919" algn="l">
              <a:lnSpc>
                <a:spcPct val="100000"/>
              </a:lnSpc>
              <a:spcBef>
                <a:spcPts val="451"/>
              </a:spcBef>
              <a:spcAft>
                <a:spcPts val="0"/>
              </a:spcAft>
              <a:buClr>
                <a:schemeClr val="dk1"/>
              </a:buClr>
              <a:buSzPts val="2257"/>
              <a:buFont typeface="Arial"/>
              <a:buChar char="–"/>
              <a:defRPr sz="2257" b="0" i="0" u="none" strike="noStrike" cap="none">
                <a:solidFill>
                  <a:schemeClr val="dk1"/>
                </a:solidFill>
                <a:latin typeface="Calibri"/>
                <a:ea typeface="Calibri"/>
                <a:cs typeface="Calibri"/>
                <a:sym typeface="Calibri"/>
              </a:defRPr>
            </a:lvl4pPr>
            <a:lvl5pPr marL="2286000" marR="0" lvl="4" indent="-371919" algn="l">
              <a:lnSpc>
                <a:spcPct val="100000"/>
              </a:lnSpc>
              <a:spcBef>
                <a:spcPts val="451"/>
              </a:spcBef>
              <a:spcAft>
                <a:spcPts val="0"/>
              </a:spcAft>
              <a:buClr>
                <a:schemeClr val="dk1"/>
              </a:buClr>
              <a:buSzPts val="2257"/>
              <a:buFont typeface="Arial"/>
              <a:buChar char="»"/>
              <a:defRPr sz="2257" b="0" i="0" u="none" strike="noStrike" cap="none">
                <a:solidFill>
                  <a:schemeClr val="dk1"/>
                </a:solidFill>
                <a:latin typeface="Calibri"/>
                <a:ea typeface="Calibri"/>
                <a:cs typeface="Calibri"/>
                <a:sym typeface="Calibri"/>
              </a:defRPr>
            </a:lvl5pPr>
            <a:lvl6pPr marL="2743200" marR="0" lvl="5" indent="-371919" algn="l">
              <a:lnSpc>
                <a:spcPct val="100000"/>
              </a:lnSpc>
              <a:spcBef>
                <a:spcPts val="451"/>
              </a:spcBef>
              <a:spcAft>
                <a:spcPts val="0"/>
              </a:spcAft>
              <a:buClr>
                <a:schemeClr val="dk1"/>
              </a:buClr>
              <a:buSzPts val="2257"/>
              <a:buFont typeface="Arial"/>
              <a:buChar char="•"/>
              <a:defRPr sz="2257" b="0" i="0" u="none" strike="noStrike" cap="none">
                <a:solidFill>
                  <a:schemeClr val="dk1"/>
                </a:solidFill>
                <a:latin typeface="Calibri"/>
                <a:ea typeface="Calibri"/>
                <a:cs typeface="Calibri"/>
                <a:sym typeface="Calibri"/>
              </a:defRPr>
            </a:lvl6pPr>
            <a:lvl7pPr marL="3200400" marR="0" lvl="6" indent="-371919" algn="l">
              <a:lnSpc>
                <a:spcPct val="100000"/>
              </a:lnSpc>
              <a:spcBef>
                <a:spcPts val="451"/>
              </a:spcBef>
              <a:spcAft>
                <a:spcPts val="0"/>
              </a:spcAft>
              <a:buClr>
                <a:schemeClr val="dk1"/>
              </a:buClr>
              <a:buSzPts val="2257"/>
              <a:buFont typeface="Arial"/>
              <a:buChar char="•"/>
              <a:defRPr sz="2257" b="0" i="0" u="none" strike="noStrike" cap="none">
                <a:solidFill>
                  <a:schemeClr val="dk1"/>
                </a:solidFill>
                <a:latin typeface="Calibri"/>
                <a:ea typeface="Calibri"/>
                <a:cs typeface="Calibri"/>
                <a:sym typeface="Calibri"/>
              </a:defRPr>
            </a:lvl7pPr>
            <a:lvl8pPr marL="3657600" marR="0" lvl="7" indent="-371919" algn="l">
              <a:lnSpc>
                <a:spcPct val="100000"/>
              </a:lnSpc>
              <a:spcBef>
                <a:spcPts val="451"/>
              </a:spcBef>
              <a:spcAft>
                <a:spcPts val="0"/>
              </a:spcAft>
              <a:buClr>
                <a:schemeClr val="dk1"/>
              </a:buClr>
              <a:buSzPts val="2257"/>
              <a:buFont typeface="Arial"/>
              <a:buChar char="•"/>
              <a:defRPr sz="2257" b="0" i="0" u="none" strike="noStrike" cap="none">
                <a:solidFill>
                  <a:schemeClr val="dk1"/>
                </a:solidFill>
                <a:latin typeface="Calibri"/>
                <a:ea typeface="Calibri"/>
                <a:cs typeface="Calibri"/>
                <a:sym typeface="Calibri"/>
              </a:defRPr>
            </a:lvl8pPr>
            <a:lvl9pPr marL="4114800" marR="0" lvl="8" indent="-371919" algn="l">
              <a:lnSpc>
                <a:spcPct val="100000"/>
              </a:lnSpc>
              <a:spcBef>
                <a:spcPts val="451"/>
              </a:spcBef>
              <a:spcAft>
                <a:spcPts val="0"/>
              </a:spcAft>
              <a:buClr>
                <a:schemeClr val="dk1"/>
              </a:buClr>
              <a:buSzPts val="2257"/>
              <a:buFont typeface="Arial"/>
              <a:buChar char="•"/>
              <a:defRPr sz="2257"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body" idx="2"/>
          </p:nvPr>
        </p:nvSpPr>
        <p:spPr>
          <a:xfrm>
            <a:off x="609601" y="1619803"/>
            <a:ext cx="4011084" cy="5294820"/>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316"/>
              </a:spcBef>
              <a:spcAft>
                <a:spcPts val="0"/>
              </a:spcAft>
              <a:buClr>
                <a:schemeClr val="dk1"/>
              </a:buClr>
              <a:buSzPts val="1580"/>
              <a:buFont typeface="Arial"/>
              <a:buNone/>
              <a:defRPr sz="158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71"/>
              </a:spcBef>
              <a:spcAft>
                <a:spcPts val="0"/>
              </a:spcAft>
              <a:buClr>
                <a:schemeClr val="dk1"/>
              </a:buClr>
              <a:buSzPts val="1354"/>
              <a:buFont typeface="Arial"/>
              <a:buNone/>
              <a:defRPr sz="1354"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26"/>
              </a:spcBef>
              <a:spcAft>
                <a:spcPts val="0"/>
              </a:spcAft>
              <a:buClr>
                <a:schemeClr val="dk1"/>
              </a:buClr>
              <a:buSzPts val="1129"/>
              <a:buFont typeface="Arial"/>
              <a:buNone/>
              <a:defRPr sz="1129" b="0" i="0" u="none" strike="noStrike" cap="none">
                <a:solidFill>
                  <a:schemeClr val="dk1"/>
                </a:solidFill>
                <a:latin typeface="Calibri"/>
                <a:ea typeface="Calibri"/>
                <a:cs typeface="Calibri"/>
                <a:sym typeface="Calibri"/>
              </a:defRPr>
            </a:lvl3pPr>
            <a:lvl4pPr marL="1828800" marR="0" lvl="3" indent="-228600" algn="l">
              <a:lnSpc>
                <a:spcPct val="100000"/>
              </a:lnSpc>
              <a:spcBef>
                <a:spcPts val="203"/>
              </a:spcBef>
              <a:spcAft>
                <a:spcPts val="0"/>
              </a:spcAft>
              <a:buClr>
                <a:schemeClr val="dk1"/>
              </a:buClr>
              <a:buSzPts val="1016"/>
              <a:buFont typeface="Arial"/>
              <a:buNone/>
              <a:defRPr sz="1016" b="0" i="0" u="none" strike="noStrike" cap="none">
                <a:solidFill>
                  <a:schemeClr val="dk1"/>
                </a:solidFill>
                <a:latin typeface="Calibri"/>
                <a:ea typeface="Calibri"/>
                <a:cs typeface="Calibri"/>
                <a:sym typeface="Calibri"/>
              </a:defRPr>
            </a:lvl4pPr>
            <a:lvl5pPr marL="2286000" marR="0" lvl="4" indent="-228600" algn="l">
              <a:lnSpc>
                <a:spcPct val="100000"/>
              </a:lnSpc>
              <a:spcBef>
                <a:spcPts val="203"/>
              </a:spcBef>
              <a:spcAft>
                <a:spcPts val="0"/>
              </a:spcAft>
              <a:buClr>
                <a:schemeClr val="dk1"/>
              </a:buClr>
              <a:buSzPts val="1016"/>
              <a:buFont typeface="Arial"/>
              <a:buNone/>
              <a:defRPr sz="1016" b="0" i="0" u="none" strike="noStrike" cap="none">
                <a:solidFill>
                  <a:schemeClr val="dk1"/>
                </a:solidFill>
                <a:latin typeface="Calibri"/>
                <a:ea typeface="Calibri"/>
                <a:cs typeface="Calibri"/>
                <a:sym typeface="Calibri"/>
              </a:defRPr>
            </a:lvl5pPr>
            <a:lvl6pPr marL="2743200" marR="0" lvl="5" indent="-228600" algn="l">
              <a:lnSpc>
                <a:spcPct val="100000"/>
              </a:lnSpc>
              <a:spcBef>
                <a:spcPts val="203"/>
              </a:spcBef>
              <a:spcAft>
                <a:spcPts val="0"/>
              </a:spcAft>
              <a:buClr>
                <a:schemeClr val="dk1"/>
              </a:buClr>
              <a:buSzPts val="1016"/>
              <a:buFont typeface="Arial"/>
              <a:buNone/>
              <a:defRPr sz="1016" b="0" i="0" u="none" strike="noStrike" cap="none">
                <a:solidFill>
                  <a:schemeClr val="dk1"/>
                </a:solidFill>
                <a:latin typeface="Calibri"/>
                <a:ea typeface="Calibri"/>
                <a:cs typeface="Calibri"/>
                <a:sym typeface="Calibri"/>
              </a:defRPr>
            </a:lvl6pPr>
            <a:lvl7pPr marL="3200400" marR="0" lvl="6" indent="-228600" algn="l">
              <a:lnSpc>
                <a:spcPct val="100000"/>
              </a:lnSpc>
              <a:spcBef>
                <a:spcPts val="203"/>
              </a:spcBef>
              <a:spcAft>
                <a:spcPts val="0"/>
              </a:spcAft>
              <a:buClr>
                <a:schemeClr val="dk1"/>
              </a:buClr>
              <a:buSzPts val="1016"/>
              <a:buFont typeface="Arial"/>
              <a:buNone/>
              <a:defRPr sz="1016" b="0" i="0" u="none" strike="noStrike" cap="none">
                <a:solidFill>
                  <a:schemeClr val="dk1"/>
                </a:solidFill>
                <a:latin typeface="Calibri"/>
                <a:ea typeface="Calibri"/>
                <a:cs typeface="Calibri"/>
                <a:sym typeface="Calibri"/>
              </a:defRPr>
            </a:lvl7pPr>
            <a:lvl8pPr marL="3657600" marR="0" lvl="7" indent="-228600" algn="l">
              <a:lnSpc>
                <a:spcPct val="100000"/>
              </a:lnSpc>
              <a:spcBef>
                <a:spcPts val="203"/>
              </a:spcBef>
              <a:spcAft>
                <a:spcPts val="0"/>
              </a:spcAft>
              <a:buClr>
                <a:schemeClr val="dk1"/>
              </a:buClr>
              <a:buSzPts val="1016"/>
              <a:buFont typeface="Arial"/>
              <a:buNone/>
              <a:defRPr sz="1016" b="0" i="0" u="none" strike="noStrike" cap="none">
                <a:solidFill>
                  <a:schemeClr val="dk1"/>
                </a:solidFill>
                <a:latin typeface="Calibri"/>
                <a:ea typeface="Calibri"/>
                <a:cs typeface="Calibri"/>
                <a:sym typeface="Calibri"/>
              </a:defRPr>
            </a:lvl8pPr>
            <a:lvl9pPr marL="4114800" marR="0" lvl="8" indent="-228600" algn="l">
              <a:lnSpc>
                <a:spcPct val="100000"/>
              </a:lnSpc>
              <a:spcBef>
                <a:spcPts val="203"/>
              </a:spcBef>
              <a:spcAft>
                <a:spcPts val="0"/>
              </a:spcAft>
              <a:buClr>
                <a:schemeClr val="dk1"/>
              </a:buClr>
              <a:buSzPts val="1016"/>
              <a:buFont typeface="Arial"/>
              <a:buNone/>
              <a:defRPr sz="1016"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dt" idx="10"/>
          </p:nvPr>
        </p:nvSpPr>
        <p:spPr>
          <a:xfrm>
            <a:off x="2351584" y="7114680"/>
            <a:ext cx="1344149" cy="412118"/>
          </a:xfrm>
          <a:prstGeom prst="rect">
            <a:avLst/>
          </a:prstGeom>
          <a:noFill/>
          <a:ln>
            <a:noFill/>
          </a:ln>
        </p:spPr>
        <p:txBody>
          <a:bodyPr spcFirstLastPara="1" wrap="square" lIns="91425" tIns="91425" rIns="91425" bIns="91425" anchor="ctr" anchorCtr="0">
            <a:noAutofit/>
          </a:bodyPr>
          <a:lstStyle>
            <a:lvl1pPr marR="0" lvl="0" algn="l">
              <a:spcBef>
                <a:spcPts val="0"/>
              </a:spcBef>
              <a:spcAft>
                <a:spcPts val="0"/>
              </a:spcAft>
              <a:buClr>
                <a:srgbClr val="888888"/>
              </a:buClr>
              <a:buSzPts val="1580"/>
              <a:buFont typeface="Calibri"/>
              <a:buNone/>
              <a:defRPr sz="1354">
                <a:solidFill>
                  <a:srgbClr val="888888"/>
                </a:solidFill>
                <a:latin typeface="Calibri"/>
                <a:ea typeface="Calibri"/>
                <a:cs typeface="Calibri"/>
                <a:sym typeface="Calibri"/>
              </a:defRPr>
            </a:lvl1pPr>
            <a:lvl2pPr marR="0" lvl="1"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2pPr>
            <a:lvl3pPr marR="0" lvl="2"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3pPr>
            <a:lvl4pPr marR="0" lvl="3"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4pPr>
            <a:lvl5pPr marR="0" lvl="4"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5pPr>
            <a:lvl6pPr marR="0" lvl="5"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6pPr>
            <a:lvl7pPr marR="0" lvl="6"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7pPr>
            <a:lvl8pPr marR="0" lvl="7"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8pPr>
            <a:lvl9pPr marR="0" lvl="8"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9pPr>
          </a:lstStyle>
          <a:p>
            <a:endParaRPr/>
          </a:p>
        </p:txBody>
      </p:sp>
      <p:sp>
        <p:nvSpPr>
          <p:cNvPr id="54" name="Google Shape;54;p7"/>
          <p:cNvSpPr txBox="1">
            <a:spLocks noGrp="1"/>
          </p:cNvSpPr>
          <p:nvPr>
            <p:ph type="ftr" idx="11"/>
          </p:nvPr>
        </p:nvSpPr>
        <p:spPr>
          <a:xfrm>
            <a:off x="7941535" y="7196890"/>
            <a:ext cx="3860800" cy="412118"/>
          </a:xfrm>
          <a:prstGeom prst="rect">
            <a:avLst/>
          </a:prstGeom>
          <a:noFill/>
          <a:ln>
            <a:noFill/>
          </a:ln>
        </p:spPr>
        <p:txBody>
          <a:bodyPr spcFirstLastPara="1" wrap="square" lIns="91425" tIns="91425" rIns="91425" bIns="91425" anchor="ctr" anchorCtr="0">
            <a:noAutofit/>
          </a:bodyPr>
          <a:lstStyle>
            <a:lvl1pPr marR="0" lvl="0" algn="ctr">
              <a:spcBef>
                <a:spcPts val="0"/>
              </a:spcBef>
              <a:spcAft>
                <a:spcPts val="0"/>
              </a:spcAft>
              <a:buClr>
                <a:srgbClr val="888888"/>
              </a:buClr>
              <a:buSzPts val="1580"/>
              <a:buFont typeface="Calibri"/>
              <a:buNone/>
              <a:defRPr sz="1354">
                <a:solidFill>
                  <a:srgbClr val="888888"/>
                </a:solidFill>
                <a:latin typeface="Calibri"/>
                <a:ea typeface="Calibri"/>
                <a:cs typeface="Calibri"/>
                <a:sym typeface="Calibri"/>
              </a:defRPr>
            </a:lvl1pPr>
            <a:lvl2pPr marR="0" lvl="1"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2pPr>
            <a:lvl3pPr marR="0" lvl="2"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3pPr>
            <a:lvl4pPr marR="0" lvl="3"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4pPr>
            <a:lvl5pPr marR="0" lvl="4"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5pPr>
            <a:lvl6pPr marR="0" lvl="5"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6pPr>
            <a:lvl7pPr marR="0" lvl="6"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7pPr>
            <a:lvl8pPr marR="0" lvl="7"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8pPr>
            <a:lvl9pPr marR="0" lvl="8"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9pPr>
          </a:lstStyle>
          <a:p>
            <a:endParaRPr/>
          </a:p>
        </p:txBody>
      </p:sp>
      <p:sp>
        <p:nvSpPr>
          <p:cNvPr id="55" name="Google Shape;55;p7"/>
          <p:cNvSpPr txBox="1">
            <a:spLocks noGrp="1"/>
          </p:cNvSpPr>
          <p:nvPr>
            <p:ph type="sldNum" idx="12"/>
          </p:nvPr>
        </p:nvSpPr>
        <p:spPr>
          <a:xfrm>
            <a:off x="4153904" y="7137134"/>
            <a:ext cx="1270021" cy="41211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354">
                <a:solidFill>
                  <a:srgbClr val="888888"/>
                </a:solidFill>
                <a:latin typeface="Calibri"/>
                <a:ea typeface="Calibri"/>
                <a:cs typeface="Calibri"/>
                <a:sym typeface="Calibri"/>
              </a:defRPr>
            </a:lvl1pPr>
            <a:lvl2pPr marL="0" lvl="1" indent="0" algn="r">
              <a:spcBef>
                <a:spcPts val="0"/>
              </a:spcBef>
              <a:buNone/>
              <a:defRPr sz="1354">
                <a:solidFill>
                  <a:srgbClr val="888888"/>
                </a:solidFill>
                <a:latin typeface="Calibri"/>
                <a:ea typeface="Calibri"/>
                <a:cs typeface="Calibri"/>
                <a:sym typeface="Calibri"/>
              </a:defRPr>
            </a:lvl2pPr>
            <a:lvl3pPr marL="0" lvl="2" indent="0" algn="r">
              <a:spcBef>
                <a:spcPts val="0"/>
              </a:spcBef>
              <a:buNone/>
              <a:defRPr sz="1354">
                <a:solidFill>
                  <a:srgbClr val="888888"/>
                </a:solidFill>
                <a:latin typeface="Calibri"/>
                <a:ea typeface="Calibri"/>
                <a:cs typeface="Calibri"/>
                <a:sym typeface="Calibri"/>
              </a:defRPr>
            </a:lvl3pPr>
            <a:lvl4pPr marL="0" lvl="3" indent="0" algn="r">
              <a:spcBef>
                <a:spcPts val="0"/>
              </a:spcBef>
              <a:buNone/>
              <a:defRPr sz="1354">
                <a:solidFill>
                  <a:srgbClr val="888888"/>
                </a:solidFill>
                <a:latin typeface="Calibri"/>
                <a:ea typeface="Calibri"/>
                <a:cs typeface="Calibri"/>
                <a:sym typeface="Calibri"/>
              </a:defRPr>
            </a:lvl4pPr>
            <a:lvl5pPr marL="0" lvl="4" indent="0" algn="r">
              <a:spcBef>
                <a:spcPts val="0"/>
              </a:spcBef>
              <a:buNone/>
              <a:defRPr sz="1354">
                <a:solidFill>
                  <a:srgbClr val="888888"/>
                </a:solidFill>
                <a:latin typeface="Calibri"/>
                <a:ea typeface="Calibri"/>
                <a:cs typeface="Calibri"/>
                <a:sym typeface="Calibri"/>
              </a:defRPr>
            </a:lvl5pPr>
            <a:lvl6pPr marL="0" lvl="5" indent="0" algn="r">
              <a:spcBef>
                <a:spcPts val="0"/>
              </a:spcBef>
              <a:buNone/>
              <a:defRPr sz="1354">
                <a:solidFill>
                  <a:srgbClr val="888888"/>
                </a:solidFill>
                <a:latin typeface="Calibri"/>
                <a:ea typeface="Calibri"/>
                <a:cs typeface="Calibri"/>
                <a:sym typeface="Calibri"/>
              </a:defRPr>
            </a:lvl6pPr>
            <a:lvl7pPr marL="0" lvl="6" indent="0" algn="r">
              <a:spcBef>
                <a:spcPts val="0"/>
              </a:spcBef>
              <a:buNone/>
              <a:defRPr sz="1354">
                <a:solidFill>
                  <a:srgbClr val="888888"/>
                </a:solidFill>
                <a:latin typeface="Calibri"/>
                <a:ea typeface="Calibri"/>
                <a:cs typeface="Calibri"/>
                <a:sym typeface="Calibri"/>
              </a:defRPr>
            </a:lvl7pPr>
            <a:lvl8pPr marL="0" lvl="7" indent="0" algn="r">
              <a:spcBef>
                <a:spcPts val="0"/>
              </a:spcBef>
              <a:buNone/>
              <a:defRPr sz="1354">
                <a:solidFill>
                  <a:srgbClr val="888888"/>
                </a:solidFill>
                <a:latin typeface="Calibri"/>
                <a:ea typeface="Calibri"/>
                <a:cs typeface="Calibri"/>
                <a:sym typeface="Calibri"/>
              </a:defRPr>
            </a:lvl8pPr>
            <a:lvl9pPr marL="0" lvl="8" indent="0" algn="r">
              <a:spcBef>
                <a:spcPts val="0"/>
              </a:spcBef>
              <a:buNone/>
              <a:defRPr sz="1354">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2389717" y="5418455"/>
            <a:ext cx="7315200" cy="63967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257"/>
              <a:buFont typeface="Calibri"/>
              <a:buNone/>
              <a:defRPr sz="2257" b="1" i="0" u="none" strike="noStrike" cap="none">
                <a:solidFill>
                  <a:schemeClr val="dk1"/>
                </a:solidFill>
                <a:latin typeface="Calibri"/>
                <a:ea typeface="Calibri"/>
                <a:cs typeface="Calibri"/>
                <a:sym typeface="Calibri"/>
              </a:defRPr>
            </a:lvl1pPr>
            <a:lvl2pPr lvl="1">
              <a:spcBef>
                <a:spcPts val="0"/>
              </a:spcBef>
              <a:spcAft>
                <a:spcPts val="0"/>
              </a:spcAft>
              <a:buSzPts val="1580"/>
              <a:buNone/>
              <a:defRPr sz="2032"/>
            </a:lvl2pPr>
            <a:lvl3pPr lvl="2">
              <a:spcBef>
                <a:spcPts val="0"/>
              </a:spcBef>
              <a:spcAft>
                <a:spcPts val="0"/>
              </a:spcAft>
              <a:buSzPts val="1580"/>
              <a:buNone/>
              <a:defRPr sz="2032"/>
            </a:lvl3pPr>
            <a:lvl4pPr lvl="3">
              <a:spcBef>
                <a:spcPts val="0"/>
              </a:spcBef>
              <a:spcAft>
                <a:spcPts val="0"/>
              </a:spcAft>
              <a:buSzPts val="1580"/>
              <a:buNone/>
              <a:defRPr sz="2032"/>
            </a:lvl4pPr>
            <a:lvl5pPr lvl="4">
              <a:spcBef>
                <a:spcPts val="0"/>
              </a:spcBef>
              <a:spcAft>
                <a:spcPts val="0"/>
              </a:spcAft>
              <a:buSzPts val="1580"/>
              <a:buNone/>
              <a:defRPr sz="2032"/>
            </a:lvl5pPr>
            <a:lvl6pPr lvl="5">
              <a:spcBef>
                <a:spcPts val="0"/>
              </a:spcBef>
              <a:spcAft>
                <a:spcPts val="0"/>
              </a:spcAft>
              <a:buSzPts val="1580"/>
              <a:buNone/>
              <a:defRPr sz="2032"/>
            </a:lvl6pPr>
            <a:lvl7pPr lvl="6">
              <a:spcBef>
                <a:spcPts val="0"/>
              </a:spcBef>
              <a:spcAft>
                <a:spcPts val="0"/>
              </a:spcAft>
              <a:buSzPts val="1580"/>
              <a:buNone/>
              <a:defRPr sz="2032"/>
            </a:lvl7pPr>
            <a:lvl8pPr lvl="7">
              <a:spcBef>
                <a:spcPts val="0"/>
              </a:spcBef>
              <a:spcAft>
                <a:spcPts val="0"/>
              </a:spcAft>
              <a:buSzPts val="1580"/>
              <a:buNone/>
              <a:defRPr sz="2032"/>
            </a:lvl8pPr>
            <a:lvl9pPr lvl="8">
              <a:spcBef>
                <a:spcPts val="0"/>
              </a:spcBef>
              <a:spcAft>
                <a:spcPts val="0"/>
              </a:spcAft>
              <a:buSzPts val="1580"/>
              <a:buNone/>
              <a:defRPr sz="2032"/>
            </a:lvl9pPr>
          </a:lstStyle>
          <a:p>
            <a:endParaRPr/>
          </a:p>
        </p:txBody>
      </p:sp>
      <p:sp>
        <p:nvSpPr>
          <p:cNvPr id="58" name="Google Shape;58;p8"/>
          <p:cNvSpPr>
            <a:spLocks noGrp="1"/>
          </p:cNvSpPr>
          <p:nvPr>
            <p:ph type="pic" idx="2"/>
          </p:nvPr>
        </p:nvSpPr>
        <p:spPr>
          <a:xfrm>
            <a:off x="2389717" y="691641"/>
            <a:ext cx="7315200" cy="464439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722"/>
              </a:spcBef>
              <a:spcAft>
                <a:spcPts val="0"/>
              </a:spcAft>
              <a:buClr>
                <a:schemeClr val="dk1"/>
              </a:buClr>
              <a:buSzPts val="3612"/>
              <a:buFont typeface="Arial"/>
              <a:buNone/>
              <a:defRPr sz="3612" b="0" i="0" u="none" strike="noStrike" cap="none">
                <a:solidFill>
                  <a:schemeClr val="dk1"/>
                </a:solidFill>
                <a:latin typeface="Calibri"/>
                <a:ea typeface="Calibri"/>
                <a:cs typeface="Calibri"/>
                <a:sym typeface="Calibri"/>
              </a:defRPr>
            </a:lvl1pPr>
            <a:lvl2pPr marR="0" lvl="1" algn="l" rtl="0">
              <a:lnSpc>
                <a:spcPct val="100000"/>
              </a:lnSpc>
              <a:spcBef>
                <a:spcPts val="632"/>
              </a:spcBef>
              <a:spcAft>
                <a:spcPts val="0"/>
              </a:spcAft>
              <a:buClr>
                <a:schemeClr val="dk1"/>
              </a:buClr>
              <a:buSzPts val="3160"/>
              <a:buFont typeface="Arial"/>
              <a:buNone/>
              <a:defRPr sz="3160" b="0" i="0" u="none" strike="noStrike" cap="none">
                <a:solidFill>
                  <a:schemeClr val="dk1"/>
                </a:solidFill>
                <a:latin typeface="Calibri"/>
                <a:ea typeface="Calibri"/>
                <a:cs typeface="Calibri"/>
                <a:sym typeface="Calibri"/>
              </a:defRPr>
            </a:lvl2pPr>
            <a:lvl3pPr marR="0" lvl="2" algn="l" rtl="0">
              <a:lnSpc>
                <a:spcPct val="100000"/>
              </a:lnSpc>
              <a:spcBef>
                <a:spcPts val="542"/>
              </a:spcBef>
              <a:spcAft>
                <a:spcPts val="0"/>
              </a:spcAft>
              <a:buClr>
                <a:schemeClr val="dk1"/>
              </a:buClr>
              <a:buSzPts val="2709"/>
              <a:buFont typeface="Arial"/>
              <a:buNone/>
              <a:defRPr sz="2709" b="0" i="0" u="none" strike="noStrike" cap="none">
                <a:solidFill>
                  <a:schemeClr val="dk1"/>
                </a:solidFill>
                <a:latin typeface="Calibri"/>
                <a:ea typeface="Calibri"/>
                <a:cs typeface="Calibri"/>
                <a:sym typeface="Calibri"/>
              </a:defRPr>
            </a:lvl3pPr>
            <a:lvl4pPr marR="0" lvl="3" algn="l" rtl="0">
              <a:lnSpc>
                <a:spcPct val="100000"/>
              </a:lnSpc>
              <a:spcBef>
                <a:spcPts val="451"/>
              </a:spcBef>
              <a:spcAft>
                <a:spcPts val="0"/>
              </a:spcAft>
              <a:buClr>
                <a:schemeClr val="dk1"/>
              </a:buClr>
              <a:buSzPts val="2257"/>
              <a:buFont typeface="Arial"/>
              <a:buNone/>
              <a:defRPr sz="2257" b="0" i="0" u="none" strike="noStrike" cap="none">
                <a:solidFill>
                  <a:schemeClr val="dk1"/>
                </a:solidFill>
                <a:latin typeface="Calibri"/>
                <a:ea typeface="Calibri"/>
                <a:cs typeface="Calibri"/>
                <a:sym typeface="Calibri"/>
              </a:defRPr>
            </a:lvl4pPr>
            <a:lvl5pPr marR="0" lvl="4" algn="l" rtl="0">
              <a:lnSpc>
                <a:spcPct val="100000"/>
              </a:lnSpc>
              <a:spcBef>
                <a:spcPts val="451"/>
              </a:spcBef>
              <a:spcAft>
                <a:spcPts val="0"/>
              </a:spcAft>
              <a:buClr>
                <a:schemeClr val="dk1"/>
              </a:buClr>
              <a:buSzPts val="2257"/>
              <a:buFont typeface="Arial"/>
              <a:buNone/>
              <a:defRPr sz="2257" b="0" i="0" u="none" strike="noStrike" cap="none">
                <a:solidFill>
                  <a:schemeClr val="dk1"/>
                </a:solidFill>
                <a:latin typeface="Calibri"/>
                <a:ea typeface="Calibri"/>
                <a:cs typeface="Calibri"/>
                <a:sym typeface="Calibri"/>
              </a:defRPr>
            </a:lvl5pPr>
            <a:lvl6pPr marR="0" lvl="5" algn="l" rtl="0">
              <a:lnSpc>
                <a:spcPct val="100000"/>
              </a:lnSpc>
              <a:spcBef>
                <a:spcPts val="451"/>
              </a:spcBef>
              <a:spcAft>
                <a:spcPts val="0"/>
              </a:spcAft>
              <a:buClr>
                <a:schemeClr val="dk1"/>
              </a:buClr>
              <a:buSzPts val="2257"/>
              <a:buFont typeface="Arial"/>
              <a:buNone/>
              <a:defRPr sz="2257" b="0" i="0" u="none" strike="noStrike" cap="none">
                <a:solidFill>
                  <a:schemeClr val="dk1"/>
                </a:solidFill>
                <a:latin typeface="Calibri"/>
                <a:ea typeface="Calibri"/>
                <a:cs typeface="Calibri"/>
                <a:sym typeface="Calibri"/>
              </a:defRPr>
            </a:lvl6pPr>
            <a:lvl7pPr marR="0" lvl="6" algn="l" rtl="0">
              <a:lnSpc>
                <a:spcPct val="100000"/>
              </a:lnSpc>
              <a:spcBef>
                <a:spcPts val="451"/>
              </a:spcBef>
              <a:spcAft>
                <a:spcPts val="0"/>
              </a:spcAft>
              <a:buClr>
                <a:schemeClr val="dk1"/>
              </a:buClr>
              <a:buSzPts val="2257"/>
              <a:buFont typeface="Arial"/>
              <a:buNone/>
              <a:defRPr sz="2257" b="0" i="0" u="none" strike="noStrike" cap="none">
                <a:solidFill>
                  <a:schemeClr val="dk1"/>
                </a:solidFill>
                <a:latin typeface="Calibri"/>
                <a:ea typeface="Calibri"/>
                <a:cs typeface="Calibri"/>
                <a:sym typeface="Calibri"/>
              </a:defRPr>
            </a:lvl7pPr>
            <a:lvl8pPr marR="0" lvl="7" algn="l" rtl="0">
              <a:lnSpc>
                <a:spcPct val="100000"/>
              </a:lnSpc>
              <a:spcBef>
                <a:spcPts val="451"/>
              </a:spcBef>
              <a:spcAft>
                <a:spcPts val="0"/>
              </a:spcAft>
              <a:buClr>
                <a:schemeClr val="dk1"/>
              </a:buClr>
              <a:buSzPts val="2257"/>
              <a:buFont typeface="Arial"/>
              <a:buNone/>
              <a:defRPr sz="2257" b="0" i="0" u="none" strike="noStrike" cap="none">
                <a:solidFill>
                  <a:schemeClr val="dk1"/>
                </a:solidFill>
                <a:latin typeface="Calibri"/>
                <a:ea typeface="Calibri"/>
                <a:cs typeface="Calibri"/>
                <a:sym typeface="Calibri"/>
              </a:defRPr>
            </a:lvl8pPr>
            <a:lvl9pPr marR="0" lvl="8" algn="l" rtl="0">
              <a:lnSpc>
                <a:spcPct val="100000"/>
              </a:lnSpc>
              <a:spcBef>
                <a:spcPts val="451"/>
              </a:spcBef>
              <a:spcAft>
                <a:spcPts val="0"/>
              </a:spcAft>
              <a:buClr>
                <a:schemeClr val="dk1"/>
              </a:buClr>
              <a:buSzPts val="2257"/>
              <a:buFont typeface="Arial"/>
              <a:buNone/>
              <a:defRPr sz="2257" b="0" i="0" u="none" strike="noStrike" cap="none">
                <a:solidFill>
                  <a:schemeClr val="dk1"/>
                </a:solidFill>
                <a:latin typeface="Calibri"/>
                <a:ea typeface="Calibri"/>
                <a:cs typeface="Calibri"/>
                <a:sym typeface="Calibri"/>
              </a:defRPr>
            </a:lvl9pPr>
          </a:lstStyle>
          <a:p>
            <a:endParaRPr/>
          </a:p>
        </p:txBody>
      </p:sp>
      <p:sp>
        <p:nvSpPr>
          <p:cNvPr id="59" name="Google Shape;59;p8"/>
          <p:cNvSpPr txBox="1">
            <a:spLocks noGrp="1"/>
          </p:cNvSpPr>
          <p:nvPr>
            <p:ph type="body" idx="1"/>
          </p:nvPr>
        </p:nvSpPr>
        <p:spPr>
          <a:xfrm>
            <a:off x="2389717" y="6058134"/>
            <a:ext cx="7315200" cy="908451"/>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316"/>
              </a:spcBef>
              <a:spcAft>
                <a:spcPts val="0"/>
              </a:spcAft>
              <a:buClr>
                <a:schemeClr val="dk1"/>
              </a:buClr>
              <a:buSzPts val="1580"/>
              <a:buFont typeface="Arial"/>
              <a:buNone/>
              <a:defRPr sz="1580" b="0" i="0" u="none" strike="noStrike" cap="none">
                <a:solidFill>
                  <a:schemeClr val="dk1"/>
                </a:solidFill>
                <a:latin typeface="Calibri"/>
                <a:ea typeface="Calibri"/>
                <a:cs typeface="Calibri"/>
                <a:sym typeface="Calibri"/>
              </a:defRPr>
            </a:lvl1pPr>
            <a:lvl2pPr marL="914400" marR="0" lvl="1" indent="-228600" algn="l">
              <a:lnSpc>
                <a:spcPct val="100000"/>
              </a:lnSpc>
              <a:spcBef>
                <a:spcPts val="271"/>
              </a:spcBef>
              <a:spcAft>
                <a:spcPts val="0"/>
              </a:spcAft>
              <a:buClr>
                <a:schemeClr val="dk1"/>
              </a:buClr>
              <a:buSzPts val="1354"/>
              <a:buFont typeface="Arial"/>
              <a:buNone/>
              <a:defRPr sz="1354" b="0" i="0" u="none" strike="noStrike" cap="none">
                <a:solidFill>
                  <a:schemeClr val="dk1"/>
                </a:solidFill>
                <a:latin typeface="Calibri"/>
                <a:ea typeface="Calibri"/>
                <a:cs typeface="Calibri"/>
                <a:sym typeface="Calibri"/>
              </a:defRPr>
            </a:lvl2pPr>
            <a:lvl3pPr marL="1371600" marR="0" lvl="2" indent="-228600" algn="l">
              <a:lnSpc>
                <a:spcPct val="100000"/>
              </a:lnSpc>
              <a:spcBef>
                <a:spcPts val="226"/>
              </a:spcBef>
              <a:spcAft>
                <a:spcPts val="0"/>
              </a:spcAft>
              <a:buClr>
                <a:schemeClr val="dk1"/>
              </a:buClr>
              <a:buSzPts val="1129"/>
              <a:buFont typeface="Arial"/>
              <a:buNone/>
              <a:defRPr sz="1129" b="0" i="0" u="none" strike="noStrike" cap="none">
                <a:solidFill>
                  <a:schemeClr val="dk1"/>
                </a:solidFill>
                <a:latin typeface="Calibri"/>
                <a:ea typeface="Calibri"/>
                <a:cs typeface="Calibri"/>
                <a:sym typeface="Calibri"/>
              </a:defRPr>
            </a:lvl3pPr>
            <a:lvl4pPr marL="1828800" marR="0" lvl="3" indent="-228600" algn="l">
              <a:lnSpc>
                <a:spcPct val="100000"/>
              </a:lnSpc>
              <a:spcBef>
                <a:spcPts val="203"/>
              </a:spcBef>
              <a:spcAft>
                <a:spcPts val="0"/>
              </a:spcAft>
              <a:buClr>
                <a:schemeClr val="dk1"/>
              </a:buClr>
              <a:buSzPts val="1016"/>
              <a:buFont typeface="Arial"/>
              <a:buNone/>
              <a:defRPr sz="1016" b="0" i="0" u="none" strike="noStrike" cap="none">
                <a:solidFill>
                  <a:schemeClr val="dk1"/>
                </a:solidFill>
                <a:latin typeface="Calibri"/>
                <a:ea typeface="Calibri"/>
                <a:cs typeface="Calibri"/>
                <a:sym typeface="Calibri"/>
              </a:defRPr>
            </a:lvl4pPr>
            <a:lvl5pPr marL="2286000" marR="0" lvl="4" indent="-228600" algn="l">
              <a:lnSpc>
                <a:spcPct val="100000"/>
              </a:lnSpc>
              <a:spcBef>
                <a:spcPts val="203"/>
              </a:spcBef>
              <a:spcAft>
                <a:spcPts val="0"/>
              </a:spcAft>
              <a:buClr>
                <a:schemeClr val="dk1"/>
              </a:buClr>
              <a:buSzPts val="1016"/>
              <a:buFont typeface="Arial"/>
              <a:buNone/>
              <a:defRPr sz="1016" b="0" i="0" u="none" strike="noStrike" cap="none">
                <a:solidFill>
                  <a:schemeClr val="dk1"/>
                </a:solidFill>
                <a:latin typeface="Calibri"/>
                <a:ea typeface="Calibri"/>
                <a:cs typeface="Calibri"/>
                <a:sym typeface="Calibri"/>
              </a:defRPr>
            </a:lvl5pPr>
            <a:lvl6pPr marL="2743200" marR="0" lvl="5" indent="-228600" algn="l">
              <a:lnSpc>
                <a:spcPct val="100000"/>
              </a:lnSpc>
              <a:spcBef>
                <a:spcPts val="203"/>
              </a:spcBef>
              <a:spcAft>
                <a:spcPts val="0"/>
              </a:spcAft>
              <a:buClr>
                <a:schemeClr val="dk1"/>
              </a:buClr>
              <a:buSzPts val="1016"/>
              <a:buFont typeface="Arial"/>
              <a:buNone/>
              <a:defRPr sz="1016" b="0" i="0" u="none" strike="noStrike" cap="none">
                <a:solidFill>
                  <a:schemeClr val="dk1"/>
                </a:solidFill>
                <a:latin typeface="Calibri"/>
                <a:ea typeface="Calibri"/>
                <a:cs typeface="Calibri"/>
                <a:sym typeface="Calibri"/>
              </a:defRPr>
            </a:lvl6pPr>
            <a:lvl7pPr marL="3200400" marR="0" lvl="6" indent="-228600" algn="l">
              <a:lnSpc>
                <a:spcPct val="100000"/>
              </a:lnSpc>
              <a:spcBef>
                <a:spcPts val="203"/>
              </a:spcBef>
              <a:spcAft>
                <a:spcPts val="0"/>
              </a:spcAft>
              <a:buClr>
                <a:schemeClr val="dk1"/>
              </a:buClr>
              <a:buSzPts val="1016"/>
              <a:buFont typeface="Arial"/>
              <a:buNone/>
              <a:defRPr sz="1016" b="0" i="0" u="none" strike="noStrike" cap="none">
                <a:solidFill>
                  <a:schemeClr val="dk1"/>
                </a:solidFill>
                <a:latin typeface="Calibri"/>
                <a:ea typeface="Calibri"/>
                <a:cs typeface="Calibri"/>
                <a:sym typeface="Calibri"/>
              </a:defRPr>
            </a:lvl7pPr>
            <a:lvl8pPr marL="3657600" marR="0" lvl="7" indent="-228600" algn="l">
              <a:lnSpc>
                <a:spcPct val="100000"/>
              </a:lnSpc>
              <a:spcBef>
                <a:spcPts val="203"/>
              </a:spcBef>
              <a:spcAft>
                <a:spcPts val="0"/>
              </a:spcAft>
              <a:buClr>
                <a:schemeClr val="dk1"/>
              </a:buClr>
              <a:buSzPts val="1016"/>
              <a:buFont typeface="Arial"/>
              <a:buNone/>
              <a:defRPr sz="1016" b="0" i="0" u="none" strike="noStrike" cap="none">
                <a:solidFill>
                  <a:schemeClr val="dk1"/>
                </a:solidFill>
                <a:latin typeface="Calibri"/>
                <a:ea typeface="Calibri"/>
                <a:cs typeface="Calibri"/>
                <a:sym typeface="Calibri"/>
              </a:defRPr>
            </a:lvl8pPr>
            <a:lvl9pPr marL="4114800" marR="0" lvl="8" indent="-228600" algn="l">
              <a:lnSpc>
                <a:spcPct val="100000"/>
              </a:lnSpc>
              <a:spcBef>
                <a:spcPts val="203"/>
              </a:spcBef>
              <a:spcAft>
                <a:spcPts val="0"/>
              </a:spcAft>
              <a:buClr>
                <a:schemeClr val="dk1"/>
              </a:buClr>
              <a:buSzPts val="1016"/>
              <a:buFont typeface="Arial"/>
              <a:buNone/>
              <a:defRPr sz="1016" b="0" i="0" u="none" strike="noStrike" cap="none">
                <a:solidFill>
                  <a:schemeClr val="dk1"/>
                </a:solidFill>
                <a:latin typeface="Calibri"/>
                <a:ea typeface="Calibri"/>
                <a:cs typeface="Calibri"/>
                <a:sym typeface="Calibri"/>
              </a:defRPr>
            </a:lvl9pPr>
          </a:lstStyle>
          <a:p>
            <a:endParaRPr/>
          </a:p>
        </p:txBody>
      </p:sp>
      <p:sp>
        <p:nvSpPr>
          <p:cNvPr id="60" name="Google Shape;60;p8"/>
          <p:cNvSpPr txBox="1">
            <a:spLocks noGrp="1"/>
          </p:cNvSpPr>
          <p:nvPr>
            <p:ph type="dt" idx="10"/>
          </p:nvPr>
        </p:nvSpPr>
        <p:spPr>
          <a:xfrm>
            <a:off x="2351584" y="7114680"/>
            <a:ext cx="1344149" cy="412118"/>
          </a:xfrm>
          <a:prstGeom prst="rect">
            <a:avLst/>
          </a:prstGeom>
          <a:noFill/>
          <a:ln>
            <a:noFill/>
          </a:ln>
        </p:spPr>
        <p:txBody>
          <a:bodyPr spcFirstLastPara="1" wrap="square" lIns="91425" tIns="91425" rIns="91425" bIns="91425" anchor="ctr" anchorCtr="0">
            <a:noAutofit/>
          </a:bodyPr>
          <a:lstStyle>
            <a:lvl1pPr marR="0" lvl="0" algn="l">
              <a:spcBef>
                <a:spcPts val="0"/>
              </a:spcBef>
              <a:spcAft>
                <a:spcPts val="0"/>
              </a:spcAft>
              <a:buClr>
                <a:srgbClr val="888888"/>
              </a:buClr>
              <a:buSzPts val="1580"/>
              <a:buFont typeface="Calibri"/>
              <a:buNone/>
              <a:defRPr sz="1354">
                <a:solidFill>
                  <a:srgbClr val="888888"/>
                </a:solidFill>
                <a:latin typeface="Calibri"/>
                <a:ea typeface="Calibri"/>
                <a:cs typeface="Calibri"/>
                <a:sym typeface="Calibri"/>
              </a:defRPr>
            </a:lvl1pPr>
            <a:lvl2pPr marR="0" lvl="1"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2pPr>
            <a:lvl3pPr marR="0" lvl="2"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3pPr>
            <a:lvl4pPr marR="0" lvl="3"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4pPr>
            <a:lvl5pPr marR="0" lvl="4"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5pPr>
            <a:lvl6pPr marR="0" lvl="5"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6pPr>
            <a:lvl7pPr marR="0" lvl="6"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7pPr>
            <a:lvl8pPr marR="0" lvl="7"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8pPr>
            <a:lvl9pPr marR="0" lvl="8"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9pPr>
          </a:lstStyle>
          <a:p>
            <a:endParaRPr/>
          </a:p>
        </p:txBody>
      </p:sp>
      <p:sp>
        <p:nvSpPr>
          <p:cNvPr id="61" name="Google Shape;61;p8"/>
          <p:cNvSpPr txBox="1">
            <a:spLocks noGrp="1"/>
          </p:cNvSpPr>
          <p:nvPr>
            <p:ph type="ftr" idx="11"/>
          </p:nvPr>
        </p:nvSpPr>
        <p:spPr>
          <a:xfrm>
            <a:off x="7941535" y="7196890"/>
            <a:ext cx="3860800" cy="412118"/>
          </a:xfrm>
          <a:prstGeom prst="rect">
            <a:avLst/>
          </a:prstGeom>
          <a:noFill/>
          <a:ln>
            <a:noFill/>
          </a:ln>
        </p:spPr>
        <p:txBody>
          <a:bodyPr spcFirstLastPara="1" wrap="square" lIns="91425" tIns="91425" rIns="91425" bIns="91425" anchor="ctr" anchorCtr="0">
            <a:noAutofit/>
          </a:bodyPr>
          <a:lstStyle>
            <a:lvl1pPr marR="0" lvl="0" algn="ctr">
              <a:spcBef>
                <a:spcPts val="0"/>
              </a:spcBef>
              <a:spcAft>
                <a:spcPts val="0"/>
              </a:spcAft>
              <a:buClr>
                <a:srgbClr val="888888"/>
              </a:buClr>
              <a:buSzPts val="1580"/>
              <a:buFont typeface="Calibri"/>
              <a:buNone/>
              <a:defRPr sz="1354">
                <a:solidFill>
                  <a:srgbClr val="888888"/>
                </a:solidFill>
                <a:latin typeface="Calibri"/>
                <a:ea typeface="Calibri"/>
                <a:cs typeface="Calibri"/>
                <a:sym typeface="Calibri"/>
              </a:defRPr>
            </a:lvl1pPr>
            <a:lvl2pPr marR="0" lvl="1"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2pPr>
            <a:lvl3pPr marR="0" lvl="2"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3pPr>
            <a:lvl4pPr marR="0" lvl="3"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4pPr>
            <a:lvl5pPr marR="0" lvl="4"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5pPr>
            <a:lvl6pPr marR="0" lvl="5"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6pPr>
            <a:lvl7pPr marR="0" lvl="6"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7pPr>
            <a:lvl8pPr marR="0" lvl="7"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8pPr>
            <a:lvl9pPr marR="0" lvl="8"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9pPr>
          </a:lstStyle>
          <a:p>
            <a:endParaRPr/>
          </a:p>
        </p:txBody>
      </p:sp>
      <p:sp>
        <p:nvSpPr>
          <p:cNvPr id="62" name="Google Shape;62;p8"/>
          <p:cNvSpPr txBox="1">
            <a:spLocks noGrp="1"/>
          </p:cNvSpPr>
          <p:nvPr>
            <p:ph type="sldNum" idx="12"/>
          </p:nvPr>
        </p:nvSpPr>
        <p:spPr>
          <a:xfrm>
            <a:off x="4153904" y="7137134"/>
            <a:ext cx="1270021" cy="41211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354">
                <a:solidFill>
                  <a:srgbClr val="888888"/>
                </a:solidFill>
                <a:latin typeface="Calibri"/>
                <a:ea typeface="Calibri"/>
                <a:cs typeface="Calibri"/>
                <a:sym typeface="Calibri"/>
              </a:defRPr>
            </a:lvl1pPr>
            <a:lvl2pPr marL="0" lvl="1" indent="0" algn="r">
              <a:spcBef>
                <a:spcPts val="0"/>
              </a:spcBef>
              <a:buNone/>
              <a:defRPr sz="1354">
                <a:solidFill>
                  <a:srgbClr val="888888"/>
                </a:solidFill>
                <a:latin typeface="Calibri"/>
                <a:ea typeface="Calibri"/>
                <a:cs typeface="Calibri"/>
                <a:sym typeface="Calibri"/>
              </a:defRPr>
            </a:lvl2pPr>
            <a:lvl3pPr marL="0" lvl="2" indent="0" algn="r">
              <a:spcBef>
                <a:spcPts val="0"/>
              </a:spcBef>
              <a:buNone/>
              <a:defRPr sz="1354">
                <a:solidFill>
                  <a:srgbClr val="888888"/>
                </a:solidFill>
                <a:latin typeface="Calibri"/>
                <a:ea typeface="Calibri"/>
                <a:cs typeface="Calibri"/>
                <a:sym typeface="Calibri"/>
              </a:defRPr>
            </a:lvl3pPr>
            <a:lvl4pPr marL="0" lvl="3" indent="0" algn="r">
              <a:spcBef>
                <a:spcPts val="0"/>
              </a:spcBef>
              <a:buNone/>
              <a:defRPr sz="1354">
                <a:solidFill>
                  <a:srgbClr val="888888"/>
                </a:solidFill>
                <a:latin typeface="Calibri"/>
                <a:ea typeface="Calibri"/>
                <a:cs typeface="Calibri"/>
                <a:sym typeface="Calibri"/>
              </a:defRPr>
            </a:lvl4pPr>
            <a:lvl5pPr marL="0" lvl="4" indent="0" algn="r">
              <a:spcBef>
                <a:spcPts val="0"/>
              </a:spcBef>
              <a:buNone/>
              <a:defRPr sz="1354">
                <a:solidFill>
                  <a:srgbClr val="888888"/>
                </a:solidFill>
                <a:latin typeface="Calibri"/>
                <a:ea typeface="Calibri"/>
                <a:cs typeface="Calibri"/>
                <a:sym typeface="Calibri"/>
              </a:defRPr>
            </a:lvl5pPr>
            <a:lvl6pPr marL="0" lvl="5" indent="0" algn="r">
              <a:spcBef>
                <a:spcPts val="0"/>
              </a:spcBef>
              <a:buNone/>
              <a:defRPr sz="1354">
                <a:solidFill>
                  <a:srgbClr val="888888"/>
                </a:solidFill>
                <a:latin typeface="Calibri"/>
                <a:ea typeface="Calibri"/>
                <a:cs typeface="Calibri"/>
                <a:sym typeface="Calibri"/>
              </a:defRPr>
            </a:lvl6pPr>
            <a:lvl7pPr marL="0" lvl="6" indent="0" algn="r">
              <a:spcBef>
                <a:spcPts val="0"/>
              </a:spcBef>
              <a:buNone/>
              <a:defRPr sz="1354">
                <a:solidFill>
                  <a:srgbClr val="888888"/>
                </a:solidFill>
                <a:latin typeface="Calibri"/>
                <a:ea typeface="Calibri"/>
                <a:cs typeface="Calibri"/>
                <a:sym typeface="Calibri"/>
              </a:defRPr>
            </a:lvl7pPr>
            <a:lvl8pPr marL="0" lvl="7" indent="0" algn="r">
              <a:spcBef>
                <a:spcPts val="0"/>
              </a:spcBef>
              <a:buNone/>
              <a:defRPr sz="1354">
                <a:solidFill>
                  <a:srgbClr val="888888"/>
                </a:solidFill>
                <a:latin typeface="Calibri"/>
                <a:ea typeface="Calibri"/>
                <a:cs typeface="Calibri"/>
                <a:sym typeface="Calibri"/>
              </a:defRPr>
            </a:lvl8pPr>
            <a:lvl9pPr marL="0" lvl="8" indent="0" algn="r">
              <a:spcBef>
                <a:spcPts val="0"/>
              </a:spcBef>
              <a:buNone/>
              <a:defRPr sz="1354">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609600" y="1357270"/>
            <a:ext cx="10972800" cy="877238"/>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966"/>
              <a:buFont typeface="Calibri"/>
              <a:buNone/>
              <a:defRPr sz="4966" b="0" i="0" u="none" strike="noStrike" cap="none">
                <a:solidFill>
                  <a:schemeClr val="dk1"/>
                </a:solidFill>
                <a:latin typeface="Calibri"/>
                <a:ea typeface="Calibri"/>
                <a:cs typeface="Calibri"/>
                <a:sym typeface="Calibri"/>
              </a:defRPr>
            </a:lvl1pPr>
            <a:lvl2pPr lvl="1">
              <a:spcBef>
                <a:spcPts val="0"/>
              </a:spcBef>
              <a:spcAft>
                <a:spcPts val="0"/>
              </a:spcAft>
              <a:buSzPts val="1580"/>
              <a:buNone/>
              <a:defRPr sz="2032"/>
            </a:lvl2pPr>
            <a:lvl3pPr lvl="2">
              <a:spcBef>
                <a:spcPts val="0"/>
              </a:spcBef>
              <a:spcAft>
                <a:spcPts val="0"/>
              </a:spcAft>
              <a:buSzPts val="1580"/>
              <a:buNone/>
              <a:defRPr sz="2032"/>
            </a:lvl3pPr>
            <a:lvl4pPr lvl="3">
              <a:spcBef>
                <a:spcPts val="0"/>
              </a:spcBef>
              <a:spcAft>
                <a:spcPts val="0"/>
              </a:spcAft>
              <a:buSzPts val="1580"/>
              <a:buNone/>
              <a:defRPr sz="2032"/>
            </a:lvl4pPr>
            <a:lvl5pPr lvl="4">
              <a:spcBef>
                <a:spcPts val="0"/>
              </a:spcBef>
              <a:spcAft>
                <a:spcPts val="0"/>
              </a:spcAft>
              <a:buSzPts val="1580"/>
              <a:buNone/>
              <a:defRPr sz="2032"/>
            </a:lvl5pPr>
            <a:lvl6pPr lvl="5">
              <a:spcBef>
                <a:spcPts val="0"/>
              </a:spcBef>
              <a:spcAft>
                <a:spcPts val="0"/>
              </a:spcAft>
              <a:buSzPts val="1580"/>
              <a:buNone/>
              <a:defRPr sz="2032"/>
            </a:lvl6pPr>
            <a:lvl7pPr lvl="6">
              <a:spcBef>
                <a:spcPts val="0"/>
              </a:spcBef>
              <a:spcAft>
                <a:spcPts val="0"/>
              </a:spcAft>
              <a:buSzPts val="1580"/>
              <a:buNone/>
              <a:defRPr sz="2032"/>
            </a:lvl7pPr>
            <a:lvl8pPr lvl="7">
              <a:spcBef>
                <a:spcPts val="0"/>
              </a:spcBef>
              <a:spcAft>
                <a:spcPts val="0"/>
              </a:spcAft>
              <a:buSzPts val="1580"/>
              <a:buNone/>
              <a:defRPr sz="2032"/>
            </a:lvl8pPr>
            <a:lvl9pPr lvl="8">
              <a:spcBef>
                <a:spcPts val="0"/>
              </a:spcBef>
              <a:spcAft>
                <a:spcPts val="0"/>
              </a:spcAft>
              <a:buSzPts val="1580"/>
              <a:buNone/>
              <a:defRPr sz="2032"/>
            </a:lvl9pPr>
          </a:lstStyle>
          <a:p>
            <a:endParaRPr/>
          </a:p>
        </p:txBody>
      </p:sp>
      <p:sp>
        <p:nvSpPr>
          <p:cNvPr id="65" name="Google Shape;65;p9"/>
          <p:cNvSpPr txBox="1">
            <a:spLocks noGrp="1"/>
          </p:cNvSpPr>
          <p:nvPr>
            <p:ph type="body" idx="1"/>
          </p:nvPr>
        </p:nvSpPr>
        <p:spPr>
          <a:xfrm rot="5400000">
            <a:off x="3801732" y="-866045"/>
            <a:ext cx="4588536" cy="10972800"/>
          </a:xfrm>
          <a:prstGeom prst="rect">
            <a:avLst/>
          </a:prstGeom>
          <a:noFill/>
          <a:ln>
            <a:noFill/>
          </a:ln>
        </p:spPr>
        <p:txBody>
          <a:bodyPr spcFirstLastPara="1" wrap="square" lIns="91425" tIns="91425" rIns="91425" bIns="91425" anchor="t" anchorCtr="0">
            <a:noAutofit/>
          </a:bodyPr>
          <a:lstStyle>
            <a:lvl1pPr marL="457200" marR="0" lvl="0" indent="-457961" algn="l">
              <a:lnSpc>
                <a:spcPct val="100000"/>
              </a:lnSpc>
              <a:spcBef>
                <a:spcPts val="722"/>
              </a:spcBef>
              <a:spcAft>
                <a:spcPts val="0"/>
              </a:spcAft>
              <a:buClr>
                <a:schemeClr val="dk1"/>
              </a:buClr>
              <a:buSzPts val="3612"/>
              <a:buFont typeface="Arial"/>
              <a:buChar char="•"/>
              <a:defRPr sz="3612" b="0" i="0" u="none" strike="noStrike" cap="none">
                <a:solidFill>
                  <a:schemeClr val="dk1"/>
                </a:solidFill>
                <a:latin typeface="Calibri"/>
                <a:ea typeface="Calibri"/>
                <a:cs typeface="Calibri"/>
                <a:sym typeface="Calibri"/>
              </a:defRPr>
            </a:lvl1pPr>
            <a:lvl2pPr marL="914400" marR="0" lvl="1" indent="-429260" algn="l">
              <a:lnSpc>
                <a:spcPct val="100000"/>
              </a:lnSpc>
              <a:spcBef>
                <a:spcPts val="632"/>
              </a:spcBef>
              <a:spcAft>
                <a:spcPts val="0"/>
              </a:spcAft>
              <a:buClr>
                <a:schemeClr val="dk1"/>
              </a:buClr>
              <a:buSzPts val="3160"/>
              <a:buFont typeface="Arial"/>
              <a:buChar char="–"/>
              <a:defRPr sz="3160" b="0" i="0" u="none" strike="noStrike" cap="none">
                <a:solidFill>
                  <a:schemeClr val="dk1"/>
                </a:solidFill>
                <a:latin typeface="Calibri"/>
                <a:ea typeface="Calibri"/>
                <a:cs typeface="Calibri"/>
                <a:sym typeface="Calibri"/>
              </a:defRPr>
            </a:lvl2pPr>
            <a:lvl3pPr marL="1371600" marR="0" lvl="2" indent="-400621" algn="l">
              <a:lnSpc>
                <a:spcPct val="100000"/>
              </a:lnSpc>
              <a:spcBef>
                <a:spcPts val="542"/>
              </a:spcBef>
              <a:spcAft>
                <a:spcPts val="0"/>
              </a:spcAft>
              <a:buClr>
                <a:schemeClr val="dk1"/>
              </a:buClr>
              <a:buSzPts val="2709"/>
              <a:buFont typeface="Arial"/>
              <a:buChar char="•"/>
              <a:defRPr sz="2709" b="0" i="0" u="none" strike="noStrike" cap="none">
                <a:solidFill>
                  <a:schemeClr val="dk1"/>
                </a:solidFill>
                <a:latin typeface="Calibri"/>
                <a:ea typeface="Calibri"/>
                <a:cs typeface="Calibri"/>
                <a:sym typeface="Calibri"/>
              </a:defRPr>
            </a:lvl3pPr>
            <a:lvl4pPr marL="1828800" marR="0" lvl="3" indent="-371919" algn="l">
              <a:lnSpc>
                <a:spcPct val="100000"/>
              </a:lnSpc>
              <a:spcBef>
                <a:spcPts val="451"/>
              </a:spcBef>
              <a:spcAft>
                <a:spcPts val="0"/>
              </a:spcAft>
              <a:buClr>
                <a:schemeClr val="dk1"/>
              </a:buClr>
              <a:buSzPts val="2257"/>
              <a:buFont typeface="Arial"/>
              <a:buChar char="–"/>
              <a:defRPr sz="2257" b="0" i="0" u="none" strike="noStrike" cap="none">
                <a:solidFill>
                  <a:schemeClr val="dk1"/>
                </a:solidFill>
                <a:latin typeface="Calibri"/>
                <a:ea typeface="Calibri"/>
                <a:cs typeface="Calibri"/>
                <a:sym typeface="Calibri"/>
              </a:defRPr>
            </a:lvl4pPr>
            <a:lvl5pPr marL="2286000" marR="0" lvl="4" indent="-371919" algn="l">
              <a:lnSpc>
                <a:spcPct val="100000"/>
              </a:lnSpc>
              <a:spcBef>
                <a:spcPts val="451"/>
              </a:spcBef>
              <a:spcAft>
                <a:spcPts val="0"/>
              </a:spcAft>
              <a:buClr>
                <a:schemeClr val="dk1"/>
              </a:buClr>
              <a:buSzPts val="2257"/>
              <a:buFont typeface="Arial"/>
              <a:buChar char="»"/>
              <a:defRPr sz="2257" b="0" i="0" u="none" strike="noStrike" cap="none">
                <a:solidFill>
                  <a:schemeClr val="dk1"/>
                </a:solidFill>
                <a:latin typeface="Calibri"/>
                <a:ea typeface="Calibri"/>
                <a:cs typeface="Calibri"/>
                <a:sym typeface="Calibri"/>
              </a:defRPr>
            </a:lvl5pPr>
            <a:lvl6pPr marL="2743200" marR="0" lvl="5" indent="-371919" algn="l">
              <a:lnSpc>
                <a:spcPct val="100000"/>
              </a:lnSpc>
              <a:spcBef>
                <a:spcPts val="451"/>
              </a:spcBef>
              <a:spcAft>
                <a:spcPts val="0"/>
              </a:spcAft>
              <a:buClr>
                <a:schemeClr val="dk1"/>
              </a:buClr>
              <a:buSzPts val="2257"/>
              <a:buFont typeface="Arial"/>
              <a:buChar char="•"/>
              <a:defRPr sz="2257" b="0" i="0" u="none" strike="noStrike" cap="none">
                <a:solidFill>
                  <a:schemeClr val="dk1"/>
                </a:solidFill>
                <a:latin typeface="Calibri"/>
                <a:ea typeface="Calibri"/>
                <a:cs typeface="Calibri"/>
                <a:sym typeface="Calibri"/>
              </a:defRPr>
            </a:lvl6pPr>
            <a:lvl7pPr marL="3200400" marR="0" lvl="6" indent="-371919" algn="l">
              <a:lnSpc>
                <a:spcPct val="100000"/>
              </a:lnSpc>
              <a:spcBef>
                <a:spcPts val="451"/>
              </a:spcBef>
              <a:spcAft>
                <a:spcPts val="0"/>
              </a:spcAft>
              <a:buClr>
                <a:schemeClr val="dk1"/>
              </a:buClr>
              <a:buSzPts val="2257"/>
              <a:buFont typeface="Arial"/>
              <a:buChar char="•"/>
              <a:defRPr sz="2257" b="0" i="0" u="none" strike="noStrike" cap="none">
                <a:solidFill>
                  <a:schemeClr val="dk1"/>
                </a:solidFill>
                <a:latin typeface="Calibri"/>
                <a:ea typeface="Calibri"/>
                <a:cs typeface="Calibri"/>
                <a:sym typeface="Calibri"/>
              </a:defRPr>
            </a:lvl7pPr>
            <a:lvl8pPr marL="3657600" marR="0" lvl="7" indent="-371919" algn="l">
              <a:lnSpc>
                <a:spcPct val="100000"/>
              </a:lnSpc>
              <a:spcBef>
                <a:spcPts val="451"/>
              </a:spcBef>
              <a:spcAft>
                <a:spcPts val="0"/>
              </a:spcAft>
              <a:buClr>
                <a:schemeClr val="dk1"/>
              </a:buClr>
              <a:buSzPts val="2257"/>
              <a:buFont typeface="Arial"/>
              <a:buChar char="•"/>
              <a:defRPr sz="2257" b="0" i="0" u="none" strike="noStrike" cap="none">
                <a:solidFill>
                  <a:schemeClr val="dk1"/>
                </a:solidFill>
                <a:latin typeface="Calibri"/>
                <a:ea typeface="Calibri"/>
                <a:cs typeface="Calibri"/>
                <a:sym typeface="Calibri"/>
              </a:defRPr>
            </a:lvl8pPr>
            <a:lvl9pPr marL="4114800" marR="0" lvl="8" indent="-371919" algn="l">
              <a:lnSpc>
                <a:spcPct val="100000"/>
              </a:lnSpc>
              <a:spcBef>
                <a:spcPts val="451"/>
              </a:spcBef>
              <a:spcAft>
                <a:spcPts val="0"/>
              </a:spcAft>
              <a:buClr>
                <a:schemeClr val="dk1"/>
              </a:buClr>
              <a:buSzPts val="2257"/>
              <a:buFont typeface="Arial"/>
              <a:buChar char="•"/>
              <a:defRPr sz="2257" b="0" i="0" u="none" strike="noStrike" cap="none">
                <a:solidFill>
                  <a:schemeClr val="dk1"/>
                </a:solidFill>
                <a:latin typeface="Calibri"/>
                <a:ea typeface="Calibri"/>
                <a:cs typeface="Calibri"/>
                <a:sym typeface="Calibri"/>
              </a:defRPr>
            </a:lvl9pPr>
          </a:lstStyle>
          <a:p>
            <a:endParaRPr/>
          </a:p>
        </p:txBody>
      </p:sp>
      <p:sp>
        <p:nvSpPr>
          <p:cNvPr id="66" name="Google Shape;66;p9"/>
          <p:cNvSpPr txBox="1">
            <a:spLocks noGrp="1"/>
          </p:cNvSpPr>
          <p:nvPr>
            <p:ph type="dt" idx="10"/>
          </p:nvPr>
        </p:nvSpPr>
        <p:spPr>
          <a:xfrm>
            <a:off x="2351584" y="7114680"/>
            <a:ext cx="1344149" cy="412118"/>
          </a:xfrm>
          <a:prstGeom prst="rect">
            <a:avLst/>
          </a:prstGeom>
          <a:noFill/>
          <a:ln>
            <a:noFill/>
          </a:ln>
        </p:spPr>
        <p:txBody>
          <a:bodyPr spcFirstLastPara="1" wrap="square" lIns="91425" tIns="91425" rIns="91425" bIns="91425" anchor="ctr" anchorCtr="0">
            <a:noAutofit/>
          </a:bodyPr>
          <a:lstStyle>
            <a:lvl1pPr marR="0" lvl="0" algn="l">
              <a:spcBef>
                <a:spcPts val="0"/>
              </a:spcBef>
              <a:spcAft>
                <a:spcPts val="0"/>
              </a:spcAft>
              <a:buClr>
                <a:srgbClr val="888888"/>
              </a:buClr>
              <a:buSzPts val="1580"/>
              <a:buFont typeface="Calibri"/>
              <a:buNone/>
              <a:defRPr sz="1354">
                <a:solidFill>
                  <a:srgbClr val="888888"/>
                </a:solidFill>
                <a:latin typeface="Calibri"/>
                <a:ea typeface="Calibri"/>
                <a:cs typeface="Calibri"/>
                <a:sym typeface="Calibri"/>
              </a:defRPr>
            </a:lvl1pPr>
            <a:lvl2pPr marR="0" lvl="1"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2pPr>
            <a:lvl3pPr marR="0" lvl="2"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3pPr>
            <a:lvl4pPr marR="0" lvl="3"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4pPr>
            <a:lvl5pPr marR="0" lvl="4"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5pPr>
            <a:lvl6pPr marR="0" lvl="5"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6pPr>
            <a:lvl7pPr marR="0" lvl="6"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7pPr>
            <a:lvl8pPr marR="0" lvl="7"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8pPr>
            <a:lvl9pPr marR="0" lvl="8"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9pPr>
          </a:lstStyle>
          <a:p>
            <a:endParaRPr/>
          </a:p>
        </p:txBody>
      </p:sp>
      <p:sp>
        <p:nvSpPr>
          <p:cNvPr id="67" name="Google Shape;67;p9"/>
          <p:cNvSpPr txBox="1">
            <a:spLocks noGrp="1"/>
          </p:cNvSpPr>
          <p:nvPr>
            <p:ph type="ftr" idx="11"/>
          </p:nvPr>
        </p:nvSpPr>
        <p:spPr>
          <a:xfrm>
            <a:off x="7941535" y="7196890"/>
            <a:ext cx="3860800" cy="412118"/>
          </a:xfrm>
          <a:prstGeom prst="rect">
            <a:avLst/>
          </a:prstGeom>
          <a:noFill/>
          <a:ln>
            <a:noFill/>
          </a:ln>
        </p:spPr>
        <p:txBody>
          <a:bodyPr spcFirstLastPara="1" wrap="square" lIns="91425" tIns="91425" rIns="91425" bIns="91425" anchor="ctr" anchorCtr="0">
            <a:noAutofit/>
          </a:bodyPr>
          <a:lstStyle>
            <a:lvl1pPr marR="0" lvl="0" algn="ctr">
              <a:spcBef>
                <a:spcPts val="0"/>
              </a:spcBef>
              <a:spcAft>
                <a:spcPts val="0"/>
              </a:spcAft>
              <a:buClr>
                <a:srgbClr val="888888"/>
              </a:buClr>
              <a:buSzPts val="1580"/>
              <a:buFont typeface="Calibri"/>
              <a:buNone/>
              <a:defRPr sz="1354">
                <a:solidFill>
                  <a:srgbClr val="888888"/>
                </a:solidFill>
                <a:latin typeface="Calibri"/>
                <a:ea typeface="Calibri"/>
                <a:cs typeface="Calibri"/>
                <a:sym typeface="Calibri"/>
              </a:defRPr>
            </a:lvl1pPr>
            <a:lvl2pPr marR="0" lvl="1"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2pPr>
            <a:lvl3pPr marR="0" lvl="2"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3pPr>
            <a:lvl4pPr marR="0" lvl="3"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4pPr>
            <a:lvl5pPr marR="0" lvl="4"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5pPr>
            <a:lvl6pPr marR="0" lvl="5"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6pPr>
            <a:lvl7pPr marR="0" lvl="6"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7pPr>
            <a:lvl8pPr marR="0" lvl="7"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8pPr>
            <a:lvl9pPr marR="0" lvl="8"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9pPr>
          </a:lstStyle>
          <a:p>
            <a:endParaRPr/>
          </a:p>
        </p:txBody>
      </p:sp>
      <p:sp>
        <p:nvSpPr>
          <p:cNvPr id="68" name="Google Shape;68;p9"/>
          <p:cNvSpPr txBox="1">
            <a:spLocks noGrp="1"/>
          </p:cNvSpPr>
          <p:nvPr>
            <p:ph type="sldNum" idx="12"/>
          </p:nvPr>
        </p:nvSpPr>
        <p:spPr>
          <a:xfrm>
            <a:off x="4153904" y="7137134"/>
            <a:ext cx="1270021" cy="41211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354">
                <a:solidFill>
                  <a:srgbClr val="888888"/>
                </a:solidFill>
                <a:latin typeface="Calibri"/>
                <a:ea typeface="Calibri"/>
                <a:cs typeface="Calibri"/>
                <a:sym typeface="Calibri"/>
              </a:defRPr>
            </a:lvl1pPr>
            <a:lvl2pPr marL="0" lvl="1" indent="0" algn="r">
              <a:spcBef>
                <a:spcPts val="0"/>
              </a:spcBef>
              <a:buNone/>
              <a:defRPr sz="1354">
                <a:solidFill>
                  <a:srgbClr val="888888"/>
                </a:solidFill>
                <a:latin typeface="Calibri"/>
                <a:ea typeface="Calibri"/>
                <a:cs typeface="Calibri"/>
                <a:sym typeface="Calibri"/>
              </a:defRPr>
            </a:lvl2pPr>
            <a:lvl3pPr marL="0" lvl="2" indent="0" algn="r">
              <a:spcBef>
                <a:spcPts val="0"/>
              </a:spcBef>
              <a:buNone/>
              <a:defRPr sz="1354">
                <a:solidFill>
                  <a:srgbClr val="888888"/>
                </a:solidFill>
                <a:latin typeface="Calibri"/>
                <a:ea typeface="Calibri"/>
                <a:cs typeface="Calibri"/>
                <a:sym typeface="Calibri"/>
              </a:defRPr>
            </a:lvl3pPr>
            <a:lvl4pPr marL="0" lvl="3" indent="0" algn="r">
              <a:spcBef>
                <a:spcPts val="0"/>
              </a:spcBef>
              <a:buNone/>
              <a:defRPr sz="1354">
                <a:solidFill>
                  <a:srgbClr val="888888"/>
                </a:solidFill>
                <a:latin typeface="Calibri"/>
                <a:ea typeface="Calibri"/>
                <a:cs typeface="Calibri"/>
                <a:sym typeface="Calibri"/>
              </a:defRPr>
            </a:lvl4pPr>
            <a:lvl5pPr marL="0" lvl="4" indent="0" algn="r">
              <a:spcBef>
                <a:spcPts val="0"/>
              </a:spcBef>
              <a:buNone/>
              <a:defRPr sz="1354">
                <a:solidFill>
                  <a:srgbClr val="888888"/>
                </a:solidFill>
                <a:latin typeface="Calibri"/>
                <a:ea typeface="Calibri"/>
                <a:cs typeface="Calibri"/>
                <a:sym typeface="Calibri"/>
              </a:defRPr>
            </a:lvl5pPr>
            <a:lvl6pPr marL="0" lvl="5" indent="0" algn="r">
              <a:spcBef>
                <a:spcPts val="0"/>
              </a:spcBef>
              <a:buNone/>
              <a:defRPr sz="1354">
                <a:solidFill>
                  <a:srgbClr val="888888"/>
                </a:solidFill>
                <a:latin typeface="Calibri"/>
                <a:ea typeface="Calibri"/>
                <a:cs typeface="Calibri"/>
                <a:sym typeface="Calibri"/>
              </a:defRPr>
            </a:lvl6pPr>
            <a:lvl7pPr marL="0" lvl="6" indent="0" algn="r">
              <a:spcBef>
                <a:spcPts val="0"/>
              </a:spcBef>
              <a:buNone/>
              <a:defRPr sz="1354">
                <a:solidFill>
                  <a:srgbClr val="888888"/>
                </a:solidFill>
                <a:latin typeface="Calibri"/>
                <a:ea typeface="Calibri"/>
                <a:cs typeface="Calibri"/>
                <a:sym typeface="Calibri"/>
              </a:defRPr>
            </a:lvl7pPr>
            <a:lvl8pPr marL="0" lvl="7" indent="0" algn="r">
              <a:spcBef>
                <a:spcPts val="0"/>
              </a:spcBef>
              <a:buNone/>
              <a:defRPr sz="1354">
                <a:solidFill>
                  <a:srgbClr val="888888"/>
                </a:solidFill>
                <a:latin typeface="Calibri"/>
                <a:ea typeface="Calibri"/>
                <a:cs typeface="Calibri"/>
                <a:sym typeface="Calibri"/>
              </a:defRPr>
            </a:lvl8pPr>
            <a:lvl9pPr marL="0" lvl="8" indent="0" algn="r">
              <a:spcBef>
                <a:spcPts val="0"/>
              </a:spcBef>
              <a:buNone/>
              <a:defRPr sz="1354">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rot="5400000">
            <a:off x="6908481" y="2240703"/>
            <a:ext cx="6604638" cy="27432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966"/>
              <a:buFont typeface="Calibri"/>
              <a:buNone/>
              <a:defRPr sz="4966" b="0" i="0" u="none" strike="noStrike" cap="none">
                <a:solidFill>
                  <a:schemeClr val="dk1"/>
                </a:solidFill>
                <a:latin typeface="Calibri"/>
                <a:ea typeface="Calibri"/>
                <a:cs typeface="Calibri"/>
                <a:sym typeface="Calibri"/>
              </a:defRPr>
            </a:lvl1pPr>
            <a:lvl2pPr lvl="1">
              <a:spcBef>
                <a:spcPts val="0"/>
              </a:spcBef>
              <a:spcAft>
                <a:spcPts val="0"/>
              </a:spcAft>
              <a:buSzPts val="1580"/>
              <a:buNone/>
              <a:defRPr sz="2032"/>
            </a:lvl2pPr>
            <a:lvl3pPr lvl="2">
              <a:spcBef>
                <a:spcPts val="0"/>
              </a:spcBef>
              <a:spcAft>
                <a:spcPts val="0"/>
              </a:spcAft>
              <a:buSzPts val="1580"/>
              <a:buNone/>
              <a:defRPr sz="2032"/>
            </a:lvl3pPr>
            <a:lvl4pPr lvl="3">
              <a:spcBef>
                <a:spcPts val="0"/>
              </a:spcBef>
              <a:spcAft>
                <a:spcPts val="0"/>
              </a:spcAft>
              <a:buSzPts val="1580"/>
              <a:buNone/>
              <a:defRPr sz="2032"/>
            </a:lvl4pPr>
            <a:lvl5pPr lvl="4">
              <a:spcBef>
                <a:spcPts val="0"/>
              </a:spcBef>
              <a:spcAft>
                <a:spcPts val="0"/>
              </a:spcAft>
              <a:buSzPts val="1580"/>
              <a:buNone/>
              <a:defRPr sz="2032"/>
            </a:lvl5pPr>
            <a:lvl6pPr lvl="5">
              <a:spcBef>
                <a:spcPts val="0"/>
              </a:spcBef>
              <a:spcAft>
                <a:spcPts val="0"/>
              </a:spcAft>
              <a:buSzPts val="1580"/>
              <a:buNone/>
              <a:defRPr sz="2032"/>
            </a:lvl6pPr>
            <a:lvl7pPr lvl="6">
              <a:spcBef>
                <a:spcPts val="0"/>
              </a:spcBef>
              <a:spcAft>
                <a:spcPts val="0"/>
              </a:spcAft>
              <a:buSzPts val="1580"/>
              <a:buNone/>
              <a:defRPr sz="2032"/>
            </a:lvl7pPr>
            <a:lvl8pPr lvl="7">
              <a:spcBef>
                <a:spcPts val="0"/>
              </a:spcBef>
              <a:spcAft>
                <a:spcPts val="0"/>
              </a:spcAft>
              <a:buSzPts val="1580"/>
              <a:buNone/>
              <a:defRPr sz="2032"/>
            </a:lvl8pPr>
            <a:lvl9pPr lvl="8">
              <a:spcBef>
                <a:spcPts val="0"/>
              </a:spcBef>
              <a:spcAft>
                <a:spcPts val="0"/>
              </a:spcAft>
              <a:buSzPts val="1580"/>
              <a:buNone/>
              <a:defRPr sz="2032"/>
            </a:lvl9pPr>
          </a:lstStyle>
          <a:p>
            <a:endParaRPr/>
          </a:p>
        </p:txBody>
      </p:sp>
      <p:sp>
        <p:nvSpPr>
          <p:cNvPr id="71" name="Google Shape;71;p10"/>
          <p:cNvSpPr txBox="1">
            <a:spLocks noGrp="1"/>
          </p:cNvSpPr>
          <p:nvPr>
            <p:ph type="body" idx="1"/>
          </p:nvPr>
        </p:nvSpPr>
        <p:spPr>
          <a:xfrm rot="5400000">
            <a:off x="1320482" y="-400896"/>
            <a:ext cx="6604638" cy="8026400"/>
          </a:xfrm>
          <a:prstGeom prst="rect">
            <a:avLst/>
          </a:prstGeom>
          <a:noFill/>
          <a:ln>
            <a:noFill/>
          </a:ln>
        </p:spPr>
        <p:txBody>
          <a:bodyPr spcFirstLastPara="1" wrap="square" lIns="91425" tIns="91425" rIns="91425" bIns="91425" anchor="t" anchorCtr="0">
            <a:noAutofit/>
          </a:bodyPr>
          <a:lstStyle>
            <a:lvl1pPr marL="457200" marR="0" lvl="0" indent="-457961" algn="l">
              <a:lnSpc>
                <a:spcPct val="100000"/>
              </a:lnSpc>
              <a:spcBef>
                <a:spcPts val="722"/>
              </a:spcBef>
              <a:spcAft>
                <a:spcPts val="0"/>
              </a:spcAft>
              <a:buClr>
                <a:schemeClr val="dk1"/>
              </a:buClr>
              <a:buSzPts val="3612"/>
              <a:buFont typeface="Arial"/>
              <a:buChar char="•"/>
              <a:defRPr sz="3612" b="0" i="0" u="none" strike="noStrike" cap="none">
                <a:solidFill>
                  <a:schemeClr val="dk1"/>
                </a:solidFill>
                <a:latin typeface="Calibri"/>
                <a:ea typeface="Calibri"/>
                <a:cs typeface="Calibri"/>
                <a:sym typeface="Calibri"/>
              </a:defRPr>
            </a:lvl1pPr>
            <a:lvl2pPr marL="914400" marR="0" lvl="1" indent="-429260" algn="l">
              <a:lnSpc>
                <a:spcPct val="100000"/>
              </a:lnSpc>
              <a:spcBef>
                <a:spcPts val="632"/>
              </a:spcBef>
              <a:spcAft>
                <a:spcPts val="0"/>
              </a:spcAft>
              <a:buClr>
                <a:schemeClr val="dk1"/>
              </a:buClr>
              <a:buSzPts val="3160"/>
              <a:buFont typeface="Arial"/>
              <a:buChar char="–"/>
              <a:defRPr sz="3160" b="0" i="0" u="none" strike="noStrike" cap="none">
                <a:solidFill>
                  <a:schemeClr val="dk1"/>
                </a:solidFill>
                <a:latin typeface="Calibri"/>
                <a:ea typeface="Calibri"/>
                <a:cs typeface="Calibri"/>
                <a:sym typeface="Calibri"/>
              </a:defRPr>
            </a:lvl2pPr>
            <a:lvl3pPr marL="1371600" marR="0" lvl="2" indent="-400621" algn="l">
              <a:lnSpc>
                <a:spcPct val="100000"/>
              </a:lnSpc>
              <a:spcBef>
                <a:spcPts val="542"/>
              </a:spcBef>
              <a:spcAft>
                <a:spcPts val="0"/>
              </a:spcAft>
              <a:buClr>
                <a:schemeClr val="dk1"/>
              </a:buClr>
              <a:buSzPts val="2709"/>
              <a:buFont typeface="Arial"/>
              <a:buChar char="•"/>
              <a:defRPr sz="2709" b="0" i="0" u="none" strike="noStrike" cap="none">
                <a:solidFill>
                  <a:schemeClr val="dk1"/>
                </a:solidFill>
                <a:latin typeface="Calibri"/>
                <a:ea typeface="Calibri"/>
                <a:cs typeface="Calibri"/>
                <a:sym typeface="Calibri"/>
              </a:defRPr>
            </a:lvl3pPr>
            <a:lvl4pPr marL="1828800" marR="0" lvl="3" indent="-371919" algn="l">
              <a:lnSpc>
                <a:spcPct val="100000"/>
              </a:lnSpc>
              <a:spcBef>
                <a:spcPts val="451"/>
              </a:spcBef>
              <a:spcAft>
                <a:spcPts val="0"/>
              </a:spcAft>
              <a:buClr>
                <a:schemeClr val="dk1"/>
              </a:buClr>
              <a:buSzPts val="2257"/>
              <a:buFont typeface="Arial"/>
              <a:buChar char="–"/>
              <a:defRPr sz="2257" b="0" i="0" u="none" strike="noStrike" cap="none">
                <a:solidFill>
                  <a:schemeClr val="dk1"/>
                </a:solidFill>
                <a:latin typeface="Calibri"/>
                <a:ea typeface="Calibri"/>
                <a:cs typeface="Calibri"/>
                <a:sym typeface="Calibri"/>
              </a:defRPr>
            </a:lvl4pPr>
            <a:lvl5pPr marL="2286000" marR="0" lvl="4" indent="-371919" algn="l">
              <a:lnSpc>
                <a:spcPct val="100000"/>
              </a:lnSpc>
              <a:spcBef>
                <a:spcPts val="451"/>
              </a:spcBef>
              <a:spcAft>
                <a:spcPts val="0"/>
              </a:spcAft>
              <a:buClr>
                <a:schemeClr val="dk1"/>
              </a:buClr>
              <a:buSzPts val="2257"/>
              <a:buFont typeface="Arial"/>
              <a:buChar char="»"/>
              <a:defRPr sz="2257" b="0" i="0" u="none" strike="noStrike" cap="none">
                <a:solidFill>
                  <a:schemeClr val="dk1"/>
                </a:solidFill>
                <a:latin typeface="Calibri"/>
                <a:ea typeface="Calibri"/>
                <a:cs typeface="Calibri"/>
                <a:sym typeface="Calibri"/>
              </a:defRPr>
            </a:lvl5pPr>
            <a:lvl6pPr marL="2743200" marR="0" lvl="5" indent="-371919" algn="l">
              <a:lnSpc>
                <a:spcPct val="100000"/>
              </a:lnSpc>
              <a:spcBef>
                <a:spcPts val="451"/>
              </a:spcBef>
              <a:spcAft>
                <a:spcPts val="0"/>
              </a:spcAft>
              <a:buClr>
                <a:schemeClr val="dk1"/>
              </a:buClr>
              <a:buSzPts val="2257"/>
              <a:buFont typeface="Arial"/>
              <a:buChar char="•"/>
              <a:defRPr sz="2257" b="0" i="0" u="none" strike="noStrike" cap="none">
                <a:solidFill>
                  <a:schemeClr val="dk1"/>
                </a:solidFill>
                <a:latin typeface="Calibri"/>
                <a:ea typeface="Calibri"/>
                <a:cs typeface="Calibri"/>
                <a:sym typeface="Calibri"/>
              </a:defRPr>
            </a:lvl6pPr>
            <a:lvl7pPr marL="3200400" marR="0" lvl="6" indent="-371919" algn="l">
              <a:lnSpc>
                <a:spcPct val="100000"/>
              </a:lnSpc>
              <a:spcBef>
                <a:spcPts val="451"/>
              </a:spcBef>
              <a:spcAft>
                <a:spcPts val="0"/>
              </a:spcAft>
              <a:buClr>
                <a:schemeClr val="dk1"/>
              </a:buClr>
              <a:buSzPts val="2257"/>
              <a:buFont typeface="Arial"/>
              <a:buChar char="•"/>
              <a:defRPr sz="2257" b="0" i="0" u="none" strike="noStrike" cap="none">
                <a:solidFill>
                  <a:schemeClr val="dk1"/>
                </a:solidFill>
                <a:latin typeface="Calibri"/>
                <a:ea typeface="Calibri"/>
                <a:cs typeface="Calibri"/>
                <a:sym typeface="Calibri"/>
              </a:defRPr>
            </a:lvl7pPr>
            <a:lvl8pPr marL="3657600" marR="0" lvl="7" indent="-371919" algn="l">
              <a:lnSpc>
                <a:spcPct val="100000"/>
              </a:lnSpc>
              <a:spcBef>
                <a:spcPts val="451"/>
              </a:spcBef>
              <a:spcAft>
                <a:spcPts val="0"/>
              </a:spcAft>
              <a:buClr>
                <a:schemeClr val="dk1"/>
              </a:buClr>
              <a:buSzPts val="2257"/>
              <a:buFont typeface="Arial"/>
              <a:buChar char="•"/>
              <a:defRPr sz="2257" b="0" i="0" u="none" strike="noStrike" cap="none">
                <a:solidFill>
                  <a:schemeClr val="dk1"/>
                </a:solidFill>
                <a:latin typeface="Calibri"/>
                <a:ea typeface="Calibri"/>
                <a:cs typeface="Calibri"/>
                <a:sym typeface="Calibri"/>
              </a:defRPr>
            </a:lvl8pPr>
            <a:lvl9pPr marL="4114800" marR="0" lvl="8" indent="-371919" algn="l">
              <a:lnSpc>
                <a:spcPct val="100000"/>
              </a:lnSpc>
              <a:spcBef>
                <a:spcPts val="451"/>
              </a:spcBef>
              <a:spcAft>
                <a:spcPts val="0"/>
              </a:spcAft>
              <a:buClr>
                <a:schemeClr val="dk1"/>
              </a:buClr>
              <a:buSzPts val="2257"/>
              <a:buFont typeface="Arial"/>
              <a:buChar char="•"/>
              <a:defRPr sz="2257"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dt" idx="10"/>
          </p:nvPr>
        </p:nvSpPr>
        <p:spPr>
          <a:xfrm>
            <a:off x="2351584" y="7114680"/>
            <a:ext cx="1344149" cy="412118"/>
          </a:xfrm>
          <a:prstGeom prst="rect">
            <a:avLst/>
          </a:prstGeom>
          <a:noFill/>
          <a:ln>
            <a:noFill/>
          </a:ln>
        </p:spPr>
        <p:txBody>
          <a:bodyPr spcFirstLastPara="1" wrap="square" lIns="91425" tIns="91425" rIns="91425" bIns="91425" anchor="ctr" anchorCtr="0">
            <a:noAutofit/>
          </a:bodyPr>
          <a:lstStyle>
            <a:lvl1pPr marR="0" lvl="0" algn="l">
              <a:spcBef>
                <a:spcPts val="0"/>
              </a:spcBef>
              <a:spcAft>
                <a:spcPts val="0"/>
              </a:spcAft>
              <a:buClr>
                <a:srgbClr val="888888"/>
              </a:buClr>
              <a:buSzPts val="1580"/>
              <a:buFont typeface="Calibri"/>
              <a:buNone/>
              <a:defRPr sz="1354">
                <a:solidFill>
                  <a:srgbClr val="888888"/>
                </a:solidFill>
                <a:latin typeface="Calibri"/>
                <a:ea typeface="Calibri"/>
                <a:cs typeface="Calibri"/>
                <a:sym typeface="Calibri"/>
              </a:defRPr>
            </a:lvl1pPr>
            <a:lvl2pPr marR="0" lvl="1"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2pPr>
            <a:lvl3pPr marR="0" lvl="2"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3pPr>
            <a:lvl4pPr marR="0" lvl="3"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4pPr>
            <a:lvl5pPr marR="0" lvl="4"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5pPr>
            <a:lvl6pPr marR="0" lvl="5"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6pPr>
            <a:lvl7pPr marR="0" lvl="6"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7pPr>
            <a:lvl8pPr marR="0" lvl="7"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8pPr>
            <a:lvl9pPr marR="0" lvl="8"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9pPr>
          </a:lstStyle>
          <a:p>
            <a:endParaRPr/>
          </a:p>
        </p:txBody>
      </p:sp>
      <p:sp>
        <p:nvSpPr>
          <p:cNvPr id="73" name="Google Shape;73;p10"/>
          <p:cNvSpPr txBox="1">
            <a:spLocks noGrp="1"/>
          </p:cNvSpPr>
          <p:nvPr>
            <p:ph type="ftr" idx="11"/>
          </p:nvPr>
        </p:nvSpPr>
        <p:spPr>
          <a:xfrm>
            <a:off x="7941535" y="7196890"/>
            <a:ext cx="3860800" cy="412118"/>
          </a:xfrm>
          <a:prstGeom prst="rect">
            <a:avLst/>
          </a:prstGeom>
          <a:noFill/>
          <a:ln>
            <a:noFill/>
          </a:ln>
        </p:spPr>
        <p:txBody>
          <a:bodyPr spcFirstLastPara="1" wrap="square" lIns="91425" tIns="91425" rIns="91425" bIns="91425" anchor="ctr" anchorCtr="0">
            <a:noAutofit/>
          </a:bodyPr>
          <a:lstStyle>
            <a:lvl1pPr marR="0" lvl="0" algn="ctr">
              <a:spcBef>
                <a:spcPts val="0"/>
              </a:spcBef>
              <a:spcAft>
                <a:spcPts val="0"/>
              </a:spcAft>
              <a:buClr>
                <a:srgbClr val="888888"/>
              </a:buClr>
              <a:buSzPts val="1580"/>
              <a:buFont typeface="Calibri"/>
              <a:buNone/>
              <a:defRPr sz="1354">
                <a:solidFill>
                  <a:srgbClr val="888888"/>
                </a:solidFill>
                <a:latin typeface="Calibri"/>
                <a:ea typeface="Calibri"/>
                <a:cs typeface="Calibri"/>
                <a:sym typeface="Calibri"/>
              </a:defRPr>
            </a:lvl1pPr>
            <a:lvl2pPr marR="0" lvl="1"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2pPr>
            <a:lvl3pPr marR="0" lvl="2"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3pPr>
            <a:lvl4pPr marR="0" lvl="3"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4pPr>
            <a:lvl5pPr marR="0" lvl="4"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5pPr>
            <a:lvl6pPr marR="0" lvl="5"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6pPr>
            <a:lvl7pPr marR="0" lvl="6"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7pPr>
            <a:lvl8pPr marR="0" lvl="7"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8pPr>
            <a:lvl9pPr marR="0" lvl="8" algn="l">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9pPr>
          </a:lstStyle>
          <a:p>
            <a:endParaRPr/>
          </a:p>
        </p:txBody>
      </p:sp>
      <p:sp>
        <p:nvSpPr>
          <p:cNvPr id="74" name="Google Shape;74;p10"/>
          <p:cNvSpPr txBox="1">
            <a:spLocks noGrp="1"/>
          </p:cNvSpPr>
          <p:nvPr>
            <p:ph type="sldNum" idx="12"/>
          </p:nvPr>
        </p:nvSpPr>
        <p:spPr>
          <a:xfrm>
            <a:off x="4153904" y="7137134"/>
            <a:ext cx="1270021" cy="41211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354">
                <a:solidFill>
                  <a:srgbClr val="888888"/>
                </a:solidFill>
                <a:latin typeface="Calibri"/>
                <a:ea typeface="Calibri"/>
                <a:cs typeface="Calibri"/>
                <a:sym typeface="Calibri"/>
              </a:defRPr>
            </a:lvl1pPr>
            <a:lvl2pPr marL="0" lvl="1" indent="0" algn="r">
              <a:spcBef>
                <a:spcPts val="0"/>
              </a:spcBef>
              <a:buNone/>
              <a:defRPr sz="1354">
                <a:solidFill>
                  <a:srgbClr val="888888"/>
                </a:solidFill>
                <a:latin typeface="Calibri"/>
                <a:ea typeface="Calibri"/>
                <a:cs typeface="Calibri"/>
                <a:sym typeface="Calibri"/>
              </a:defRPr>
            </a:lvl2pPr>
            <a:lvl3pPr marL="0" lvl="2" indent="0" algn="r">
              <a:spcBef>
                <a:spcPts val="0"/>
              </a:spcBef>
              <a:buNone/>
              <a:defRPr sz="1354">
                <a:solidFill>
                  <a:srgbClr val="888888"/>
                </a:solidFill>
                <a:latin typeface="Calibri"/>
                <a:ea typeface="Calibri"/>
                <a:cs typeface="Calibri"/>
                <a:sym typeface="Calibri"/>
              </a:defRPr>
            </a:lvl3pPr>
            <a:lvl4pPr marL="0" lvl="3" indent="0" algn="r">
              <a:spcBef>
                <a:spcPts val="0"/>
              </a:spcBef>
              <a:buNone/>
              <a:defRPr sz="1354">
                <a:solidFill>
                  <a:srgbClr val="888888"/>
                </a:solidFill>
                <a:latin typeface="Calibri"/>
                <a:ea typeface="Calibri"/>
                <a:cs typeface="Calibri"/>
                <a:sym typeface="Calibri"/>
              </a:defRPr>
            </a:lvl4pPr>
            <a:lvl5pPr marL="0" lvl="4" indent="0" algn="r">
              <a:spcBef>
                <a:spcPts val="0"/>
              </a:spcBef>
              <a:buNone/>
              <a:defRPr sz="1354">
                <a:solidFill>
                  <a:srgbClr val="888888"/>
                </a:solidFill>
                <a:latin typeface="Calibri"/>
                <a:ea typeface="Calibri"/>
                <a:cs typeface="Calibri"/>
                <a:sym typeface="Calibri"/>
              </a:defRPr>
            </a:lvl5pPr>
            <a:lvl6pPr marL="0" lvl="5" indent="0" algn="r">
              <a:spcBef>
                <a:spcPts val="0"/>
              </a:spcBef>
              <a:buNone/>
              <a:defRPr sz="1354">
                <a:solidFill>
                  <a:srgbClr val="888888"/>
                </a:solidFill>
                <a:latin typeface="Calibri"/>
                <a:ea typeface="Calibri"/>
                <a:cs typeface="Calibri"/>
                <a:sym typeface="Calibri"/>
              </a:defRPr>
            </a:lvl6pPr>
            <a:lvl7pPr marL="0" lvl="6" indent="0" algn="r">
              <a:spcBef>
                <a:spcPts val="0"/>
              </a:spcBef>
              <a:buNone/>
              <a:defRPr sz="1354">
                <a:solidFill>
                  <a:srgbClr val="888888"/>
                </a:solidFill>
                <a:latin typeface="Calibri"/>
                <a:ea typeface="Calibri"/>
                <a:cs typeface="Calibri"/>
                <a:sym typeface="Calibri"/>
              </a:defRPr>
            </a:lvl7pPr>
            <a:lvl8pPr marL="0" lvl="7" indent="0" algn="r">
              <a:spcBef>
                <a:spcPts val="0"/>
              </a:spcBef>
              <a:buNone/>
              <a:defRPr sz="1354">
                <a:solidFill>
                  <a:srgbClr val="888888"/>
                </a:solidFill>
                <a:latin typeface="Calibri"/>
                <a:ea typeface="Calibri"/>
                <a:cs typeface="Calibri"/>
                <a:sym typeface="Calibri"/>
              </a:defRPr>
            </a:lvl8pPr>
            <a:lvl9pPr marL="0" lvl="8" indent="0" algn="r">
              <a:spcBef>
                <a:spcPts val="0"/>
              </a:spcBef>
              <a:buNone/>
              <a:defRPr sz="1354">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1357270"/>
            <a:ext cx="10972800" cy="877238"/>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1" name="Google Shape;11;p1"/>
          <p:cNvSpPr txBox="1">
            <a:spLocks noGrp="1"/>
          </p:cNvSpPr>
          <p:nvPr>
            <p:ph type="body" idx="1"/>
          </p:nvPr>
        </p:nvSpPr>
        <p:spPr>
          <a:xfrm>
            <a:off x="609600" y="2326087"/>
            <a:ext cx="10972800" cy="4588536"/>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2351584" y="7114680"/>
            <a:ext cx="1344149" cy="412118"/>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Clr>
                <a:srgbClr val="888888"/>
              </a:buClr>
              <a:buSzPts val="1580"/>
              <a:buFont typeface="Calibri"/>
              <a:buNone/>
              <a:defRPr sz="1354"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7941535" y="7196890"/>
            <a:ext cx="3860800" cy="412118"/>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Clr>
                <a:srgbClr val="888888"/>
              </a:buClr>
              <a:buSzPts val="1580"/>
              <a:buFont typeface="Calibri"/>
              <a:buNone/>
              <a:defRPr sz="1354"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580"/>
              <a:buFont typeface="Calibri"/>
              <a:buNone/>
              <a:defRPr sz="2032"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4153904" y="7137134"/>
            <a:ext cx="1270021" cy="41211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354" b="0" i="0" u="none" strike="noStrike" cap="none">
                <a:solidFill>
                  <a:srgbClr val="888888"/>
                </a:solidFill>
                <a:latin typeface="Calibri"/>
                <a:ea typeface="Calibri"/>
                <a:cs typeface="Calibri"/>
                <a:sym typeface="Calibri"/>
              </a:defRPr>
            </a:lvl1pPr>
            <a:lvl2pPr marL="0" marR="0" lvl="1" indent="0" algn="r" rtl="0">
              <a:spcBef>
                <a:spcPts val="0"/>
              </a:spcBef>
              <a:buNone/>
              <a:defRPr sz="1354" b="0" i="0" u="none" strike="noStrike" cap="none">
                <a:solidFill>
                  <a:srgbClr val="888888"/>
                </a:solidFill>
                <a:latin typeface="Calibri"/>
                <a:ea typeface="Calibri"/>
                <a:cs typeface="Calibri"/>
                <a:sym typeface="Calibri"/>
              </a:defRPr>
            </a:lvl2pPr>
            <a:lvl3pPr marL="0" marR="0" lvl="2" indent="0" algn="r" rtl="0">
              <a:spcBef>
                <a:spcPts val="0"/>
              </a:spcBef>
              <a:buNone/>
              <a:defRPr sz="1354" b="0" i="0" u="none" strike="noStrike" cap="none">
                <a:solidFill>
                  <a:srgbClr val="888888"/>
                </a:solidFill>
                <a:latin typeface="Calibri"/>
                <a:ea typeface="Calibri"/>
                <a:cs typeface="Calibri"/>
                <a:sym typeface="Calibri"/>
              </a:defRPr>
            </a:lvl3pPr>
            <a:lvl4pPr marL="0" marR="0" lvl="3" indent="0" algn="r" rtl="0">
              <a:spcBef>
                <a:spcPts val="0"/>
              </a:spcBef>
              <a:buNone/>
              <a:defRPr sz="1354" b="0" i="0" u="none" strike="noStrike" cap="none">
                <a:solidFill>
                  <a:srgbClr val="888888"/>
                </a:solidFill>
                <a:latin typeface="Calibri"/>
                <a:ea typeface="Calibri"/>
                <a:cs typeface="Calibri"/>
                <a:sym typeface="Calibri"/>
              </a:defRPr>
            </a:lvl4pPr>
            <a:lvl5pPr marL="0" marR="0" lvl="4" indent="0" algn="r" rtl="0">
              <a:spcBef>
                <a:spcPts val="0"/>
              </a:spcBef>
              <a:buNone/>
              <a:defRPr sz="1354" b="0" i="0" u="none" strike="noStrike" cap="none">
                <a:solidFill>
                  <a:srgbClr val="888888"/>
                </a:solidFill>
                <a:latin typeface="Calibri"/>
                <a:ea typeface="Calibri"/>
                <a:cs typeface="Calibri"/>
                <a:sym typeface="Calibri"/>
              </a:defRPr>
            </a:lvl5pPr>
            <a:lvl6pPr marL="0" marR="0" lvl="5" indent="0" algn="r" rtl="0">
              <a:spcBef>
                <a:spcPts val="0"/>
              </a:spcBef>
              <a:buNone/>
              <a:defRPr sz="1354" b="0" i="0" u="none" strike="noStrike" cap="none">
                <a:solidFill>
                  <a:srgbClr val="888888"/>
                </a:solidFill>
                <a:latin typeface="Calibri"/>
                <a:ea typeface="Calibri"/>
                <a:cs typeface="Calibri"/>
                <a:sym typeface="Calibri"/>
              </a:defRPr>
            </a:lvl6pPr>
            <a:lvl7pPr marL="0" marR="0" lvl="6" indent="0" algn="r" rtl="0">
              <a:spcBef>
                <a:spcPts val="0"/>
              </a:spcBef>
              <a:buNone/>
              <a:defRPr sz="1354" b="0" i="0" u="none" strike="noStrike" cap="none">
                <a:solidFill>
                  <a:srgbClr val="888888"/>
                </a:solidFill>
                <a:latin typeface="Calibri"/>
                <a:ea typeface="Calibri"/>
                <a:cs typeface="Calibri"/>
                <a:sym typeface="Calibri"/>
              </a:defRPr>
            </a:lvl7pPr>
            <a:lvl8pPr marL="0" marR="0" lvl="7" indent="0" algn="r" rtl="0">
              <a:spcBef>
                <a:spcPts val="0"/>
              </a:spcBef>
              <a:buNone/>
              <a:defRPr sz="1354" b="0" i="0" u="none" strike="noStrike" cap="none">
                <a:solidFill>
                  <a:srgbClr val="888888"/>
                </a:solidFill>
                <a:latin typeface="Calibri"/>
                <a:ea typeface="Calibri"/>
                <a:cs typeface="Calibri"/>
                <a:sym typeface="Calibri"/>
              </a:defRPr>
            </a:lvl8pPr>
            <a:lvl9pPr marL="0" marR="0" lvl="8" indent="0" algn="r" rtl="0">
              <a:spcBef>
                <a:spcPts val="0"/>
              </a:spcBef>
              <a:buNone/>
              <a:defRPr sz="1354"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pic>
        <p:nvPicPr>
          <p:cNvPr id="15" name="Google Shape;15;p1"/>
          <p:cNvPicPr preferRelativeResize="0"/>
          <p:nvPr/>
        </p:nvPicPr>
        <p:blipFill rotWithShape="1">
          <a:blip r:embed="rId11">
            <a:alphaModFix/>
          </a:blip>
          <a:srcRect/>
          <a:stretch/>
        </p:blipFill>
        <p:spPr>
          <a:xfrm>
            <a:off x="239349" y="0"/>
            <a:ext cx="6161504" cy="1348302"/>
          </a:xfrm>
          <a:prstGeom prst="rect">
            <a:avLst/>
          </a:prstGeom>
          <a:noFill/>
          <a:ln>
            <a:noFill/>
          </a:ln>
        </p:spPr>
      </p:pic>
      <p:pic>
        <p:nvPicPr>
          <p:cNvPr id="16" name="Google Shape;16;p1"/>
          <p:cNvPicPr preferRelativeResize="0"/>
          <p:nvPr/>
        </p:nvPicPr>
        <p:blipFill rotWithShape="1">
          <a:blip r:embed="rId12">
            <a:alphaModFix/>
          </a:blip>
          <a:srcRect/>
          <a:stretch/>
        </p:blipFill>
        <p:spPr>
          <a:xfrm>
            <a:off x="431371" y="6796250"/>
            <a:ext cx="889517" cy="753001"/>
          </a:xfrm>
          <a:prstGeom prst="rect">
            <a:avLst/>
          </a:prstGeom>
          <a:noFill/>
          <a:ln>
            <a:noFill/>
          </a:ln>
        </p:spPr>
      </p:pic>
      <p:pic>
        <p:nvPicPr>
          <p:cNvPr id="17" name="Google Shape;17;p1"/>
          <p:cNvPicPr preferRelativeResize="0"/>
          <p:nvPr/>
        </p:nvPicPr>
        <p:blipFill rotWithShape="1">
          <a:blip r:embed="rId13">
            <a:alphaModFix/>
          </a:blip>
          <a:srcRect t="31063" b="30122"/>
          <a:stretch/>
        </p:blipFill>
        <p:spPr>
          <a:xfrm>
            <a:off x="5250201" y="6146045"/>
            <a:ext cx="6925601" cy="1566811"/>
          </a:xfrm>
          <a:prstGeom prst="rect">
            <a:avLst/>
          </a:prstGeom>
          <a:noFill/>
          <a:ln>
            <a:noFill/>
          </a:ln>
        </p:spPr>
      </p:pic>
      <p:pic>
        <p:nvPicPr>
          <p:cNvPr id="18" name="Google Shape;18;p1"/>
          <p:cNvPicPr preferRelativeResize="0"/>
          <p:nvPr/>
        </p:nvPicPr>
        <p:blipFill rotWithShape="1">
          <a:blip r:embed="rId14">
            <a:alphaModFix/>
          </a:blip>
          <a:srcRect/>
          <a:stretch/>
        </p:blipFill>
        <p:spPr>
          <a:xfrm>
            <a:off x="8643380" y="141328"/>
            <a:ext cx="3399072" cy="5813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grpSp>
        <p:nvGrpSpPr>
          <p:cNvPr id="79" name="Google Shape;79;p11"/>
          <p:cNvGrpSpPr/>
          <p:nvPr/>
        </p:nvGrpSpPr>
        <p:grpSpPr>
          <a:xfrm>
            <a:off x="0" y="80"/>
            <a:ext cx="12192000" cy="7740650"/>
            <a:chOff x="-10513" y="4"/>
            <a:chExt cx="12192000" cy="7740650"/>
          </a:xfrm>
        </p:grpSpPr>
        <p:sp>
          <p:nvSpPr>
            <p:cNvPr id="80" name="Google Shape;80;p11"/>
            <p:cNvSpPr/>
            <p:nvPr/>
          </p:nvSpPr>
          <p:spPr>
            <a:xfrm>
              <a:off x="-10513" y="6430621"/>
              <a:ext cx="12192000" cy="131003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81" name="Google Shape;81;p11"/>
            <p:cNvPicPr preferRelativeResize="0"/>
            <p:nvPr/>
          </p:nvPicPr>
          <p:blipFill rotWithShape="1">
            <a:blip r:embed="rId3">
              <a:alphaModFix/>
            </a:blip>
            <a:srcRect/>
            <a:stretch/>
          </p:blipFill>
          <p:spPr>
            <a:xfrm>
              <a:off x="-10513" y="4"/>
              <a:ext cx="12192000" cy="6858000"/>
            </a:xfrm>
            <a:prstGeom prst="rect">
              <a:avLst/>
            </a:prstGeom>
            <a:noFill/>
            <a:ln>
              <a:noFill/>
            </a:ln>
          </p:spPr>
        </p:pic>
      </p:grpSp>
      <p:sp>
        <p:nvSpPr>
          <p:cNvPr id="82" name="Google Shape;82;p11"/>
          <p:cNvSpPr/>
          <p:nvPr/>
        </p:nvSpPr>
        <p:spPr>
          <a:xfrm>
            <a:off x="0" y="7397087"/>
            <a:ext cx="12192000" cy="343643"/>
          </a:xfrm>
          <a:prstGeom prst="rect">
            <a:avLst/>
          </a:prstGeom>
          <a:solidFill>
            <a:srgbClr val="0066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Google Shape;209;p20"/>
          <p:cNvSpPr txBox="1">
            <a:spLocks noGrp="1"/>
          </p:cNvSpPr>
          <p:nvPr>
            <p:ph type="sldNum" idx="12"/>
          </p:nvPr>
        </p:nvSpPr>
        <p:spPr>
          <a:xfrm>
            <a:off x="4153904" y="7137134"/>
            <a:ext cx="1270021" cy="41211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sz="1354">
                <a:solidFill>
                  <a:srgbClr val="888888"/>
                </a:solidFill>
                <a:latin typeface="Calibri"/>
                <a:ea typeface="Calibri"/>
                <a:cs typeface="Calibri"/>
                <a:sym typeface="Calibri"/>
              </a:rPr>
              <a:t>10</a:t>
            </a:fld>
            <a:endParaRPr sz="1354">
              <a:solidFill>
                <a:srgbClr val="888888"/>
              </a:solidFill>
              <a:latin typeface="Calibri"/>
              <a:ea typeface="Calibri"/>
              <a:cs typeface="Calibri"/>
              <a:sym typeface="Calibri"/>
            </a:endParaRPr>
          </a:p>
        </p:txBody>
      </p:sp>
      <p:sp>
        <p:nvSpPr>
          <p:cNvPr id="210" name="Google Shape;210;p20"/>
          <p:cNvSpPr/>
          <p:nvPr/>
        </p:nvSpPr>
        <p:spPr>
          <a:xfrm>
            <a:off x="5141548" y="1976217"/>
            <a:ext cx="6569987" cy="553741"/>
          </a:xfrm>
          <a:prstGeom prst="rect">
            <a:avLst/>
          </a:prstGeom>
          <a:noFill/>
          <a:ln>
            <a:noFill/>
          </a:ln>
        </p:spPr>
        <p:txBody>
          <a:bodyPr spcFirstLastPara="1" wrap="square" lIns="0" tIns="45700" rIns="46800" bIns="45700" anchor="t" anchorCtr="0">
            <a:noAutofit/>
          </a:bodyPr>
          <a:lstStyle/>
          <a:p>
            <a:pPr marL="360000" marR="0" lvl="0" indent="0" algn="l" rtl="0">
              <a:spcBef>
                <a:spcPts val="0"/>
              </a:spcBef>
              <a:spcAft>
                <a:spcPts val="0"/>
              </a:spcAft>
              <a:buClr>
                <a:srgbClr val="000000"/>
              </a:buClr>
              <a:buSzPts val="2400"/>
              <a:buFont typeface="Calibri"/>
              <a:buNone/>
            </a:pPr>
            <a:r>
              <a:rPr lang="it-IT" sz="2000" dirty="0">
                <a:solidFill>
                  <a:srgbClr val="159861"/>
                </a:solidFill>
                <a:latin typeface="Montserrat"/>
                <a:ea typeface="Montserrat"/>
                <a:cs typeface="Montserrat"/>
                <a:sym typeface="Calibri"/>
              </a:rPr>
              <a:t>Consumi energetici ripartiti sui servizi e sui vettori</a:t>
            </a:r>
            <a:endParaRPr sz="2000" dirty="0">
              <a:solidFill>
                <a:srgbClr val="159861"/>
              </a:solidFill>
              <a:latin typeface="Montserrat"/>
              <a:ea typeface="Montserrat"/>
              <a:cs typeface="Montserrat"/>
            </a:endParaRPr>
          </a:p>
          <a:p>
            <a:pPr marL="0" marR="0" lvl="0" indent="0" algn="ctr" rtl="0">
              <a:spcBef>
                <a:spcPts val="677"/>
              </a:spcBef>
              <a:spcAft>
                <a:spcPts val="0"/>
              </a:spcAft>
              <a:buClr>
                <a:srgbClr val="000000"/>
              </a:buClr>
              <a:buSzPts val="1600"/>
              <a:buFont typeface="Arial"/>
              <a:buNone/>
            </a:pPr>
            <a:endParaRPr sz="1600" i="1" dirty="0">
              <a:solidFill>
                <a:schemeClr val="accent1"/>
              </a:solidFill>
              <a:latin typeface="Arial"/>
              <a:ea typeface="Arial"/>
              <a:cs typeface="Arial"/>
              <a:sym typeface="Arial"/>
            </a:endParaRPr>
          </a:p>
          <a:p>
            <a:pPr marL="0" marR="0" lvl="0" indent="0" algn="ctr" rtl="0">
              <a:spcBef>
                <a:spcPts val="677"/>
              </a:spcBef>
              <a:spcAft>
                <a:spcPts val="0"/>
              </a:spcAft>
              <a:buNone/>
            </a:pPr>
            <a:endParaRPr sz="1800" dirty="0">
              <a:solidFill>
                <a:schemeClr val="accent1"/>
              </a:solidFill>
              <a:latin typeface="Arial"/>
              <a:ea typeface="Arial"/>
              <a:cs typeface="Arial"/>
              <a:sym typeface="Arial"/>
            </a:endParaRPr>
          </a:p>
        </p:txBody>
      </p:sp>
      <p:pic>
        <p:nvPicPr>
          <p:cNvPr id="211" name="Google Shape;211;p20"/>
          <p:cNvPicPr preferRelativeResize="0"/>
          <p:nvPr/>
        </p:nvPicPr>
        <p:blipFill rotWithShape="1">
          <a:blip r:embed="rId3">
            <a:alphaModFix/>
          </a:blip>
          <a:srcRect/>
          <a:stretch/>
        </p:blipFill>
        <p:spPr>
          <a:xfrm>
            <a:off x="353690" y="1995688"/>
            <a:ext cx="4826962" cy="2120668"/>
          </a:xfrm>
          <a:prstGeom prst="rect">
            <a:avLst/>
          </a:prstGeom>
          <a:noFill/>
          <a:ln>
            <a:noFill/>
          </a:ln>
        </p:spPr>
      </p:pic>
      <p:pic>
        <p:nvPicPr>
          <p:cNvPr id="212" name="Google Shape;212;p20"/>
          <p:cNvPicPr preferRelativeResize="0"/>
          <p:nvPr/>
        </p:nvPicPr>
        <p:blipFill rotWithShape="1">
          <a:blip r:embed="rId4">
            <a:alphaModFix/>
          </a:blip>
          <a:srcRect/>
          <a:stretch/>
        </p:blipFill>
        <p:spPr>
          <a:xfrm>
            <a:off x="833120" y="3028576"/>
            <a:ext cx="5700336" cy="2552621"/>
          </a:xfrm>
          <a:prstGeom prst="rect">
            <a:avLst/>
          </a:prstGeom>
          <a:noFill/>
          <a:ln>
            <a:noFill/>
          </a:ln>
        </p:spPr>
      </p:pic>
      <p:pic>
        <p:nvPicPr>
          <p:cNvPr id="213" name="Google Shape;213;p20"/>
          <p:cNvPicPr preferRelativeResize="0"/>
          <p:nvPr/>
        </p:nvPicPr>
        <p:blipFill rotWithShape="1">
          <a:blip r:embed="rId5">
            <a:alphaModFix/>
          </a:blip>
          <a:srcRect/>
          <a:stretch/>
        </p:blipFill>
        <p:spPr>
          <a:xfrm>
            <a:off x="1852885" y="5460465"/>
            <a:ext cx="5160001" cy="1441067"/>
          </a:xfrm>
          <a:prstGeom prst="rect">
            <a:avLst/>
          </a:prstGeom>
          <a:noFill/>
          <a:ln>
            <a:noFill/>
          </a:ln>
        </p:spPr>
      </p:pic>
      <p:sp>
        <p:nvSpPr>
          <p:cNvPr id="214" name="Google Shape;214;p20"/>
          <p:cNvSpPr/>
          <p:nvPr/>
        </p:nvSpPr>
        <p:spPr>
          <a:xfrm>
            <a:off x="833120" y="4795435"/>
            <a:ext cx="5700336" cy="429428"/>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5" name="Google Shape;215;p20"/>
          <p:cNvSpPr/>
          <p:nvPr/>
        </p:nvSpPr>
        <p:spPr>
          <a:xfrm>
            <a:off x="353690" y="2730644"/>
            <a:ext cx="4826962" cy="265056"/>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6" name="Google Shape;216;p20"/>
          <p:cNvSpPr/>
          <p:nvPr/>
        </p:nvSpPr>
        <p:spPr>
          <a:xfrm>
            <a:off x="1852885" y="6618164"/>
            <a:ext cx="5160000" cy="273651"/>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17" name="Google Shape;217;p20"/>
          <p:cNvPicPr preferRelativeResize="0"/>
          <p:nvPr/>
        </p:nvPicPr>
        <p:blipFill rotWithShape="1">
          <a:blip r:embed="rId6">
            <a:alphaModFix/>
          </a:blip>
          <a:srcRect/>
          <a:stretch/>
        </p:blipFill>
        <p:spPr>
          <a:xfrm>
            <a:off x="6853726" y="2995700"/>
            <a:ext cx="5160000" cy="1172101"/>
          </a:xfrm>
          <a:prstGeom prst="rect">
            <a:avLst/>
          </a:prstGeom>
          <a:noFill/>
          <a:ln>
            <a:noFill/>
          </a:ln>
        </p:spPr>
      </p:pic>
      <p:sp>
        <p:nvSpPr>
          <p:cNvPr id="218" name="Google Shape;218;p20"/>
          <p:cNvSpPr/>
          <p:nvPr/>
        </p:nvSpPr>
        <p:spPr>
          <a:xfrm>
            <a:off x="6853726" y="3662258"/>
            <a:ext cx="5160000" cy="315411"/>
          </a:xfrm>
          <a:prstGeom prst="rect">
            <a:avLst/>
          </a:prstGeom>
          <a:noFill/>
          <a:ln w="381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9" name="Google Shape;219;p20"/>
          <p:cNvSpPr/>
          <p:nvPr/>
        </p:nvSpPr>
        <p:spPr>
          <a:xfrm>
            <a:off x="0" y="5609666"/>
            <a:ext cx="1607920" cy="1097772"/>
          </a:xfrm>
          <a:prstGeom prst="rect">
            <a:avLst/>
          </a:prstGeom>
          <a:noFill/>
          <a:ln>
            <a:noFill/>
          </a:ln>
        </p:spPr>
        <p:txBody>
          <a:bodyPr spcFirstLastPara="1" wrap="square" lIns="0" tIns="45700" rIns="46800" bIns="45700" anchor="t" anchorCtr="0">
            <a:noAutofit/>
          </a:bodyPr>
          <a:lstStyle/>
          <a:p>
            <a:pPr marL="360000" marR="0" lvl="0" indent="0" algn="r" rtl="0">
              <a:spcBef>
                <a:spcPts val="0"/>
              </a:spcBef>
              <a:spcAft>
                <a:spcPts val="0"/>
              </a:spcAft>
              <a:buClr>
                <a:srgbClr val="000000"/>
              </a:buClr>
              <a:buSzPts val="1600"/>
              <a:buFont typeface="Calibri"/>
              <a:buNone/>
            </a:pPr>
            <a:r>
              <a:rPr lang="it-IT" sz="1600" i="1">
                <a:solidFill>
                  <a:srgbClr val="366092"/>
                </a:solidFill>
                <a:latin typeface="Calibri"/>
                <a:ea typeface="Calibri"/>
                <a:cs typeface="Calibri"/>
                <a:sym typeface="Calibri"/>
              </a:rPr>
              <a:t>Produzione combinata riscaldamento e ACS</a:t>
            </a:r>
            <a:endParaRPr sz="1600" i="1">
              <a:solidFill>
                <a:schemeClr val="accent1"/>
              </a:solidFill>
              <a:latin typeface="Calibri"/>
              <a:ea typeface="Calibri"/>
              <a:cs typeface="Calibri"/>
              <a:sym typeface="Calibri"/>
            </a:endParaRPr>
          </a:p>
          <a:p>
            <a:pPr marL="0" marR="0" lvl="0" indent="0" algn="r" rtl="0">
              <a:spcBef>
                <a:spcPts val="677"/>
              </a:spcBef>
              <a:spcAft>
                <a:spcPts val="0"/>
              </a:spcAft>
              <a:buClr>
                <a:srgbClr val="000000"/>
              </a:buClr>
              <a:buSzPts val="1600"/>
              <a:buFont typeface="Arial"/>
              <a:buNone/>
            </a:pPr>
            <a:endParaRPr sz="1600" i="1">
              <a:solidFill>
                <a:schemeClr val="accent1"/>
              </a:solidFill>
              <a:latin typeface="Arial"/>
              <a:ea typeface="Arial"/>
              <a:cs typeface="Arial"/>
              <a:sym typeface="Arial"/>
            </a:endParaRPr>
          </a:p>
          <a:p>
            <a:pPr marL="0" marR="0" lvl="0" indent="0" algn="r" rtl="0">
              <a:spcBef>
                <a:spcPts val="677"/>
              </a:spcBef>
              <a:spcAft>
                <a:spcPts val="0"/>
              </a:spcAft>
              <a:buNone/>
            </a:pPr>
            <a:endParaRPr sz="1800">
              <a:solidFill>
                <a:schemeClr val="accent1"/>
              </a:solidFill>
              <a:latin typeface="Arial"/>
              <a:ea typeface="Arial"/>
              <a:cs typeface="Arial"/>
              <a:sym typeface="Arial"/>
            </a:endParaRPr>
          </a:p>
        </p:txBody>
      </p:sp>
      <p:sp>
        <p:nvSpPr>
          <p:cNvPr id="220" name="Google Shape;220;p20"/>
          <p:cNvSpPr/>
          <p:nvPr/>
        </p:nvSpPr>
        <p:spPr>
          <a:xfrm>
            <a:off x="7345681" y="4265247"/>
            <a:ext cx="4365854" cy="378980"/>
          </a:xfrm>
          <a:prstGeom prst="rect">
            <a:avLst/>
          </a:prstGeom>
          <a:noFill/>
          <a:ln>
            <a:noFill/>
          </a:ln>
        </p:spPr>
        <p:txBody>
          <a:bodyPr spcFirstLastPara="1" wrap="square" lIns="0" tIns="45700" rIns="46800" bIns="45700" anchor="t" anchorCtr="0">
            <a:noAutofit/>
          </a:bodyPr>
          <a:lstStyle/>
          <a:p>
            <a:pPr marL="360000" marR="0" lvl="0" indent="0" algn="ctr" rtl="0">
              <a:spcBef>
                <a:spcPts val="0"/>
              </a:spcBef>
              <a:spcAft>
                <a:spcPts val="0"/>
              </a:spcAft>
              <a:buClr>
                <a:srgbClr val="000000"/>
              </a:buClr>
              <a:buSzPts val="1600"/>
              <a:buFont typeface="Calibri"/>
              <a:buNone/>
            </a:pPr>
            <a:r>
              <a:rPr lang="it-IT" sz="1600" i="1">
                <a:solidFill>
                  <a:srgbClr val="366092"/>
                </a:solidFill>
                <a:latin typeface="Calibri"/>
                <a:ea typeface="Calibri"/>
                <a:cs typeface="Calibri"/>
                <a:sym typeface="Calibri"/>
              </a:rPr>
              <a:t>Produzione separata riscaldamento e ACS</a:t>
            </a:r>
            <a:endParaRPr sz="1600" i="1">
              <a:solidFill>
                <a:schemeClr val="accent1"/>
              </a:solidFill>
              <a:latin typeface="Calibri"/>
              <a:ea typeface="Calibri"/>
              <a:cs typeface="Calibri"/>
              <a:sym typeface="Calibri"/>
            </a:endParaRPr>
          </a:p>
          <a:p>
            <a:pPr marL="0" marR="0" lvl="0" indent="0" algn="ctr" rtl="0">
              <a:spcBef>
                <a:spcPts val="677"/>
              </a:spcBef>
              <a:spcAft>
                <a:spcPts val="0"/>
              </a:spcAft>
              <a:buClr>
                <a:srgbClr val="000000"/>
              </a:buClr>
              <a:buSzPts val="1600"/>
              <a:buFont typeface="Arial"/>
              <a:buNone/>
            </a:pPr>
            <a:endParaRPr sz="1600" i="1">
              <a:solidFill>
                <a:schemeClr val="accent1"/>
              </a:solidFill>
              <a:latin typeface="Arial"/>
              <a:ea typeface="Arial"/>
              <a:cs typeface="Arial"/>
              <a:sym typeface="Arial"/>
            </a:endParaRPr>
          </a:p>
          <a:p>
            <a:pPr marL="0" marR="0" lvl="0" indent="0" algn="ctr" rtl="0">
              <a:spcBef>
                <a:spcPts val="677"/>
              </a:spcBef>
              <a:spcAft>
                <a:spcPts val="0"/>
              </a:spcAft>
              <a:buNone/>
            </a:pPr>
            <a:endParaRPr sz="1800">
              <a:solidFill>
                <a:schemeClr val="accent1"/>
              </a:solidFill>
              <a:latin typeface="Arial"/>
              <a:ea typeface="Arial"/>
              <a:cs typeface="Arial"/>
              <a:sym typeface="Arial"/>
            </a:endParaRPr>
          </a:p>
        </p:txBody>
      </p:sp>
      <p:sp>
        <p:nvSpPr>
          <p:cNvPr id="16" name="Google Shape;185;p18"/>
          <p:cNvSpPr txBox="1">
            <a:spLocks noGrp="1"/>
          </p:cNvSpPr>
          <p:nvPr>
            <p:ph type="title"/>
          </p:nvPr>
        </p:nvSpPr>
        <p:spPr>
          <a:xfrm>
            <a:off x="206103" y="1357270"/>
            <a:ext cx="11827011" cy="772744"/>
          </a:xfrm>
          <a:prstGeom prst="rect">
            <a:avLst/>
          </a:prstGeom>
          <a:noFill/>
          <a:ln>
            <a:noFill/>
          </a:ln>
        </p:spPr>
        <p:txBody>
          <a:bodyPr spcFirstLastPara="1" wrap="square" lIns="91425" tIns="91425" rIns="91425" bIns="91425" anchor="ctr" anchorCtr="0">
            <a:noAutofit/>
          </a:bodyPr>
          <a:lstStyle/>
          <a:p>
            <a:pPr marL="360000" algn="l">
              <a:buClr>
                <a:srgbClr val="000000"/>
              </a:buClr>
              <a:buSzPts val="2400"/>
            </a:pPr>
            <a:r>
              <a:rPr lang="it-IT" sz="2400" b="1" dirty="0">
                <a:solidFill>
                  <a:srgbClr val="159961"/>
                </a:solidFill>
                <a:latin typeface="Montserrat"/>
                <a:ea typeface="Montserrat"/>
                <a:cs typeface="Montserrat"/>
              </a:rPr>
              <a:t>SECOND SECTION </a:t>
            </a:r>
            <a:r>
              <a:rPr lang="it-IT" sz="2200" b="1" dirty="0">
                <a:solidFill>
                  <a:srgbClr val="159961"/>
                </a:solidFill>
                <a:latin typeface="Montserrat"/>
                <a:ea typeface="Montserrat"/>
                <a:cs typeface="Montserrat"/>
              </a:rPr>
              <a:t>- ENERGY DIAGNOSIS AND BENCHMARKING ANALYSIS</a:t>
            </a:r>
            <a:r>
              <a:rPr lang="it-IT" sz="2400" b="1" dirty="0">
                <a:solidFill>
                  <a:srgbClr val="159961"/>
                </a:solidFill>
                <a:latin typeface="Montserrat"/>
                <a:ea typeface="Montserrat"/>
                <a:cs typeface="Montserrat"/>
              </a:rPr>
              <a:t/>
            </a:r>
            <a:br>
              <a:rPr lang="it-IT" sz="2400" b="1" dirty="0">
                <a:solidFill>
                  <a:srgbClr val="159961"/>
                </a:solidFill>
                <a:latin typeface="Montserrat"/>
                <a:ea typeface="Montserrat"/>
                <a:cs typeface="Montserrat"/>
              </a:rPr>
            </a:br>
            <a:endParaRPr sz="2000" dirty="0">
              <a:solidFill>
                <a:srgbClr val="159861"/>
              </a:solidFill>
              <a:latin typeface="Montserrat"/>
              <a:ea typeface="Montserrat"/>
              <a:cs typeface="Montserrat"/>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1"/>
          <p:cNvSpPr txBox="1">
            <a:spLocks noGrp="1"/>
          </p:cNvSpPr>
          <p:nvPr>
            <p:ph type="title"/>
          </p:nvPr>
        </p:nvSpPr>
        <p:spPr>
          <a:xfrm>
            <a:off x="609600" y="1357269"/>
            <a:ext cx="10972800" cy="977139"/>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Calibri"/>
              <a:buNone/>
            </a:pPr>
            <a:r>
              <a:rPr lang="it-IT" sz="2400" b="1" dirty="0">
                <a:solidFill>
                  <a:srgbClr val="159961"/>
                </a:solidFill>
                <a:latin typeface="Montserrat"/>
                <a:ea typeface="Montserrat"/>
                <a:cs typeface="Montserrat"/>
              </a:rPr>
              <a:t>THIRD SECTION </a:t>
            </a:r>
            <a:r>
              <a:rPr lang="it-IT" sz="2200" b="1" dirty="0">
                <a:solidFill>
                  <a:srgbClr val="159961"/>
                </a:solidFill>
                <a:latin typeface="Montserrat"/>
                <a:ea typeface="Montserrat"/>
                <a:cs typeface="Montserrat"/>
              </a:rPr>
              <a:t>– IDENTIFICATION EEM - COST AND ENERGY SAVINGS CALCULATION OF EEM</a:t>
            </a:r>
            <a:r>
              <a:rPr lang="it-IT" sz="2200" b="1" dirty="0">
                <a:solidFill>
                  <a:srgbClr val="159961"/>
                </a:solidFill>
              </a:rPr>
              <a:t/>
            </a:r>
            <a:br>
              <a:rPr lang="it-IT" sz="2200" b="1" dirty="0">
                <a:solidFill>
                  <a:srgbClr val="159961"/>
                </a:solidFill>
              </a:rPr>
            </a:br>
            <a:r>
              <a:rPr lang="it-IT" sz="2800" b="1" dirty="0">
                <a:solidFill>
                  <a:srgbClr val="159961"/>
                </a:solidFill>
              </a:rPr>
              <a:t/>
            </a:r>
            <a:br>
              <a:rPr lang="it-IT" sz="2800" b="1" dirty="0">
                <a:solidFill>
                  <a:srgbClr val="159961"/>
                </a:solidFill>
              </a:rPr>
            </a:br>
            <a:endParaRPr sz="2800" b="1" dirty="0">
              <a:solidFill>
                <a:srgbClr val="159961"/>
              </a:solidFill>
            </a:endParaRPr>
          </a:p>
        </p:txBody>
      </p:sp>
      <p:sp>
        <p:nvSpPr>
          <p:cNvPr id="226" name="Google Shape;226;p21"/>
          <p:cNvSpPr txBox="1">
            <a:spLocks noGrp="1"/>
          </p:cNvSpPr>
          <p:nvPr>
            <p:ph type="sldNum" idx="12"/>
          </p:nvPr>
        </p:nvSpPr>
        <p:spPr>
          <a:xfrm>
            <a:off x="4153904" y="7137134"/>
            <a:ext cx="1270021" cy="41211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sz="1354">
                <a:solidFill>
                  <a:srgbClr val="888888"/>
                </a:solidFill>
                <a:latin typeface="Calibri"/>
                <a:ea typeface="Calibri"/>
                <a:cs typeface="Calibri"/>
                <a:sym typeface="Calibri"/>
              </a:rPr>
              <a:t>11</a:t>
            </a:fld>
            <a:endParaRPr sz="1354">
              <a:solidFill>
                <a:srgbClr val="888888"/>
              </a:solidFill>
              <a:latin typeface="Calibri"/>
              <a:ea typeface="Calibri"/>
              <a:cs typeface="Calibri"/>
              <a:sym typeface="Calibri"/>
            </a:endParaRPr>
          </a:p>
        </p:txBody>
      </p:sp>
      <p:sp>
        <p:nvSpPr>
          <p:cNvPr id="227" name="Google Shape;227;p21"/>
          <p:cNvSpPr/>
          <p:nvPr/>
        </p:nvSpPr>
        <p:spPr>
          <a:xfrm>
            <a:off x="8606118" y="3381755"/>
            <a:ext cx="3105417" cy="977139"/>
          </a:xfrm>
          <a:prstGeom prst="rect">
            <a:avLst/>
          </a:prstGeom>
          <a:noFill/>
          <a:ln>
            <a:noFill/>
          </a:ln>
        </p:spPr>
        <p:txBody>
          <a:bodyPr spcFirstLastPara="1" wrap="square" lIns="0" tIns="45700" rIns="46800" bIns="45700" anchor="t" anchorCtr="0">
            <a:noAutofit/>
          </a:bodyPr>
          <a:lstStyle/>
          <a:p>
            <a:pPr marL="360000" marR="0" lvl="0" indent="0" algn="l" rtl="0">
              <a:spcBef>
                <a:spcPts val="0"/>
              </a:spcBef>
              <a:spcAft>
                <a:spcPts val="0"/>
              </a:spcAft>
              <a:buClr>
                <a:srgbClr val="000000"/>
              </a:buClr>
              <a:buSzPts val="2400"/>
              <a:buFont typeface="Calibri"/>
              <a:buNone/>
            </a:pPr>
            <a:r>
              <a:rPr lang="it-IT" sz="2000" dirty="0">
                <a:solidFill>
                  <a:srgbClr val="159861"/>
                </a:solidFill>
                <a:latin typeface="Montserrat"/>
                <a:ea typeface="Montserrat"/>
                <a:cs typeface="Montserrat"/>
                <a:sym typeface="Calibri"/>
              </a:rPr>
              <a:t>Metodologie per la creazione del modello </a:t>
            </a:r>
            <a:endParaRPr sz="2000" dirty="0">
              <a:solidFill>
                <a:srgbClr val="159861"/>
              </a:solidFill>
              <a:latin typeface="Montserrat"/>
              <a:ea typeface="Montserrat"/>
              <a:cs typeface="Montserrat"/>
            </a:endParaRPr>
          </a:p>
          <a:p>
            <a:pPr marL="0" marR="0" lvl="0" indent="0" algn="ctr" rtl="0">
              <a:spcBef>
                <a:spcPts val="677"/>
              </a:spcBef>
              <a:spcAft>
                <a:spcPts val="0"/>
              </a:spcAft>
              <a:buClr>
                <a:srgbClr val="000000"/>
              </a:buClr>
              <a:buSzPts val="1600"/>
              <a:buFont typeface="Arial"/>
              <a:buNone/>
            </a:pPr>
            <a:endParaRPr sz="1600" i="1" dirty="0">
              <a:solidFill>
                <a:schemeClr val="accent1"/>
              </a:solidFill>
              <a:latin typeface="Arial"/>
              <a:ea typeface="Arial"/>
              <a:cs typeface="Arial"/>
              <a:sym typeface="Arial"/>
            </a:endParaRPr>
          </a:p>
          <a:p>
            <a:pPr marL="0" marR="0" lvl="0" indent="0" algn="ctr" rtl="0">
              <a:spcBef>
                <a:spcPts val="677"/>
              </a:spcBef>
              <a:spcAft>
                <a:spcPts val="0"/>
              </a:spcAft>
              <a:buNone/>
            </a:pPr>
            <a:endParaRPr sz="1800" dirty="0">
              <a:solidFill>
                <a:schemeClr val="accent1"/>
              </a:solidFill>
              <a:latin typeface="Arial"/>
              <a:ea typeface="Arial"/>
              <a:cs typeface="Arial"/>
              <a:sym typeface="Arial"/>
            </a:endParaRPr>
          </a:p>
        </p:txBody>
      </p:sp>
      <p:pic>
        <p:nvPicPr>
          <p:cNvPr id="228" name="Google Shape;228;p21"/>
          <p:cNvPicPr preferRelativeResize="0"/>
          <p:nvPr/>
        </p:nvPicPr>
        <p:blipFill rotWithShape="1">
          <a:blip r:embed="rId3">
            <a:alphaModFix/>
          </a:blip>
          <a:srcRect/>
          <a:stretch/>
        </p:blipFill>
        <p:spPr>
          <a:xfrm>
            <a:off x="480465" y="3176306"/>
            <a:ext cx="7327201" cy="1550433"/>
          </a:xfrm>
          <a:prstGeom prst="rect">
            <a:avLst/>
          </a:prstGeom>
          <a:noFill/>
          <a:ln>
            <a:noFill/>
          </a:ln>
        </p:spPr>
      </p:pic>
      <p:pic>
        <p:nvPicPr>
          <p:cNvPr id="229" name="Google Shape;229;p21"/>
          <p:cNvPicPr preferRelativeResize="0"/>
          <p:nvPr/>
        </p:nvPicPr>
        <p:blipFill rotWithShape="1">
          <a:blip r:embed="rId4">
            <a:alphaModFix/>
          </a:blip>
          <a:srcRect/>
          <a:stretch/>
        </p:blipFill>
        <p:spPr>
          <a:xfrm>
            <a:off x="480465" y="5193712"/>
            <a:ext cx="7224001" cy="701233"/>
          </a:xfrm>
          <a:prstGeom prst="rect">
            <a:avLst/>
          </a:prstGeom>
          <a:noFill/>
          <a:ln>
            <a:noFill/>
          </a:ln>
        </p:spPr>
      </p:pic>
      <p:sp>
        <p:nvSpPr>
          <p:cNvPr id="230" name="Google Shape;230;p21"/>
          <p:cNvSpPr/>
          <p:nvPr/>
        </p:nvSpPr>
        <p:spPr>
          <a:xfrm>
            <a:off x="8606118" y="4925595"/>
            <a:ext cx="3105417" cy="1237466"/>
          </a:xfrm>
          <a:prstGeom prst="rect">
            <a:avLst/>
          </a:prstGeom>
          <a:noFill/>
          <a:ln>
            <a:noFill/>
          </a:ln>
        </p:spPr>
        <p:txBody>
          <a:bodyPr spcFirstLastPara="1" wrap="square" lIns="0" tIns="45700" rIns="46800" bIns="45700" anchor="t" anchorCtr="0">
            <a:noAutofit/>
          </a:bodyPr>
          <a:lstStyle/>
          <a:p>
            <a:pPr marL="360000">
              <a:buSzPts val="2400"/>
            </a:pPr>
            <a:r>
              <a:rPr lang="it-IT" sz="2000" dirty="0">
                <a:solidFill>
                  <a:srgbClr val="159861"/>
                </a:solidFill>
                <a:latin typeface="Montserrat"/>
                <a:ea typeface="Montserrat"/>
                <a:cs typeface="Montserrat"/>
                <a:sym typeface="Calibri"/>
              </a:rPr>
              <a:t>Metodologie per l’analisi dei risparmi ottenibili</a:t>
            </a:r>
            <a:endParaRPr sz="2000" dirty="0">
              <a:solidFill>
                <a:srgbClr val="159861"/>
              </a:solidFill>
              <a:latin typeface="Montserrat"/>
              <a:ea typeface="Montserrat"/>
              <a:cs typeface="Montserrat"/>
            </a:endParaRPr>
          </a:p>
          <a:p>
            <a:pPr marL="0" marR="0" lvl="0" indent="0" algn="ctr" rtl="0">
              <a:spcBef>
                <a:spcPts val="677"/>
              </a:spcBef>
              <a:spcAft>
                <a:spcPts val="0"/>
              </a:spcAft>
              <a:buClr>
                <a:srgbClr val="000000"/>
              </a:buClr>
              <a:buSzPts val="1600"/>
              <a:buFont typeface="Arial"/>
              <a:buNone/>
            </a:pPr>
            <a:endParaRPr sz="1600" i="1" dirty="0">
              <a:solidFill>
                <a:schemeClr val="accent1"/>
              </a:solidFill>
              <a:latin typeface="Arial"/>
              <a:ea typeface="Arial"/>
              <a:cs typeface="Arial"/>
              <a:sym typeface="Arial"/>
            </a:endParaRPr>
          </a:p>
          <a:p>
            <a:pPr marL="0" marR="0" lvl="0" indent="0" algn="ctr" rtl="0">
              <a:spcBef>
                <a:spcPts val="677"/>
              </a:spcBef>
              <a:spcAft>
                <a:spcPts val="0"/>
              </a:spcAft>
              <a:buNone/>
            </a:pPr>
            <a:endParaRPr sz="1800" dirty="0">
              <a:solidFill>
                <a:schemeClr val="accen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22"/>
          <p:cNvSpPr txBox="1">
            <a:spLocks noGrp="1"/>
          </p:cNvSpPr>
          <p:nvPr>
            <p:ph type="sldNum" idx="12"/>
          </p:nvPr>
        </p:nvSpPr>
        <p:spPr>
          <a:xfrm>
            <a:off x="4153904" y="7137134"/>
            <a:ext cx="1270021" cy="41211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sz="1354">
                <a:solidFill>
                  <a:srgbClr val="888888"/>
                </a:solidFill>
                <a:latin typeface="Calibri"/>
                <a:ea typeface="Calibri"/>
                <a:cs typeface="Calibri"/>
                <a:sym typeface="Calibri"/>
              </a:rPr>
              <a:t>12</a:t>
            </a:fld>
            <a:endParaRPr sz="1354">
              <a:solidFill>
                <a:srgbClr val="888888"/>
              </a:solidFill>
              <a:latin typeface="Calibri"/>
              <a:ea typeface="Calibri"/>
              <a:cs typeface="Calibri"/>
              <a:sym typeface="Calibri"/>
            </a:endParaRPr>
          </a:p>
        </p:txBody>
      </p:sp>
      <p:sp>
        <p:nvSpPr>
          <p:cNvPr id="237" name="Google Shape;237;p22"/>
          <p:cNvSpPr/>
          <p:nvPr/>
        </p:nvSpPr>
        <p:spPr>
          <a:xfrm>
            <a:off x="3744441" y="2560320"/>
            <a:ext cx="2088946" cy="977139"/>
          </a:xfrm>
          <a:prstGeom prst="rect">
            <a:avLst/>
          </a:prstGeom>
          <a:noFill/>
          <a:ln>
            <a:noFill/>
          </a:ln>
        </p:spPr>
        <p:txBody>
          <a:bodyPr spcFirstLastPara="1" wrap="square" lIns="0" tIns="45700" rIns="46800" bIns="45700" anchor="t" anchorCtr="0">
            <a:noAutofit/>
          </a:bodyPr>
          <a:lstStyle/>
          <a:p>
            <a:pPr marL="360000" marR="0" lvl="0" indent="0" algn="l" rtl="0">
              <a:spcBef>
                <a:spcPts val="0"/>
              </a:spcBef>
              <a:spcAft>
                <a:spcPts val="0"/>
              </a:spcAft>
              <a:buClr>
                <a:srgbClr val="000000"/>
              </a:buClr>
              <a:buSzPts val="2400"/>
              <a:buFont typeface="Calibri"/>
              <a:buNone/>
            </a:pPr>
            <a:r>
              <a:rPr lang="it-IT" sz="2000" dirty="0">
                <a:solidFill>
                  <a:srgbClr val="159861"/>
                </a:solidFill>
                <a:latin typeface="Montserrat"/>
                <a:ea typeface="Montserrat"/>
                <a:cs typeface="Montserrat"/>
                <a:sym typeface="Calibri"/>
              </a:rPr>
              <a:t>Valutazione complessiva</a:t>
            </a:r>
            <a:endParaRPr sz="2000" dirty="0">
              <a:solidFill>
                <a:srgbClr val="159861"/>
              </a:solidFill>
              <a:latin typeface="Montserrat"/>
              <a:ea typeface="Montserrat"/>
              <a:cs typeface="Montserrat"/>
            </a:endParaRPr>
          </a:p>
          <a:p>
            <a:pPr marL="0" marR="0" lvl="0" indent="0" algn="ctr" rtl="0">
              <a:spcBef>
                <a:spcPts val="677"/>
              </a:spcBef>
              <a:spcAft>
                <a:spcPts val="0"/>
              </a:spcAft>
              <a:buClr>
                <a:srgbClr val="000000"/>
              </a:buClr>
              <a:buSzPts val="1600"/>
              <a:buFont typeface="Arial"/>
              <a:buNone/>
            </a:pPr>
            <a:endParaRPr sz="1600" i="1" dirty="0">
              <a:solidFill>
                <a:schemeClr val="accent1"/>
              </a:solidFill>
              <a:latin typeface="Arial"/>
              <a:ea typeface="Arial"/>
              <a:cs typeface="Arial"/>
              <a:sym typeface="Arial"/>
            </a:endParaRPr>
          </a:p>
          <a:p>
            <a:pPr marL="0" marR="0" lvl="0" indent="0" algn="ctr" rtl="0">
              <a:spcBef>
                <a:spcPts val="677"/>
              </a:spcBef>
              <a:spcAft>
                <a:spcPts val="0"/>
              </a:spcAft>
              <a:buNone/>
            </a:pPr>
            <a:endParaRPr sz="1800" dirty="0">
              <a:solidFill>
                <a:schemeClr val="accent1"/>
              </a:solidFill>
              <a:latin typeface="Arial"/>
              <a:ea typeface="Arial"/>
              <a:cs typeface="Arial"/>
              <a:sym typeface="Arial"/>
            </a:endParaRPr>
          </a:p>
        </p:txBody>
      </p:sp>
      <p:pic>
        <p:nvPicPr>
          <p:cNvPr id="238" name="Google Shape;238;p22"/>
          <p:cNvPicPr preferRelativeResize="0"/>
          <p:nvPr/>
        </p:nvPicPr>
        <p:blipFill rotWithShape="1">
          <a:blip r:embed="rId3">
            <a:alphaModFix/>
          </a:blip>
          <a:srcRect/>
          <a:stretch/>
        </p:blipFill>
        <p:spPr>
          <a:xfrm>
            <a:off x="609600" y="2440934"/>
            <a:ext cx="3164112" cy="2577708"/>
          </a:xfrm>
          <a:prstGeom prst="rect">
            <a:avLst/>
          </a:prstGeom>
          <a:noFill/>
          <a:ln>
            <a:noFill/>
          </a:ln>
        </p:spPr>
      </p:pic>
      <p:pic>
        <p:nvPicPr>
          <p:cNvPr id="239" name="Google Shape;239;p22"/>
          <p:cNvPicPr preferRelativeResize="0"/>
          <p:nvPr/>
        </p:nvPicPr>
        <p:blipFill rotWithShape="1">
          <a:blip r:embed="rId4">
            <a:alphaModFix/>
          </a:blip>
          <a:srcRect/>
          <a:stretch/>
        </p:blipFill>
        <p:spPr>
          <a:xfrm>
            <a:off x="2352572" y="5087848"/>
            <a:ext cx="3149665" cy="1617598"/>
          </a:xfrm>
          <a:prstGeom prst="rect">
            <a:avLst/>
          </a:prstGeom>
          <a:noFill/>
          <a:ln>
            <a:noFill/>
          </a:ln>
        </p:spPr>
      </p:pic>
      <p:sp>
        <p:nvSpPr>
          <p:cNvPr id="240" name="Google Shape;240;p22"/>
          <p:cNvSpPr/>
          <p:nvPr/>
        </p:nvSpPr>
        <p:spPr>
          <a:xfrm>
            <a:off x="263626" y="5406242"/>
            <a:ext cx="2088946" cy="977139"/>
          </a:xfrm>
          <a:prstGeom prst="rect">
            <a:avLst/>
          </a:prstGeom>
          <a:noFill/>
          <a:ln>
            <a:noFill/>
          </a:ln>
        </p:spPr>
        <p:txBody>
          <a:bodyPr spcFirstLastPara="1" wrap="square" lIns="0" tIns="45700" rIns="46800" bIns="45700" anchor="t" anchorCtr="0">
            <a:noAutofit/>
          </a:bodyPr>
          <a:lstStyle/>
          <a:p>
            <a:pPr marL="360000">
              <a:buSzPts val="2400"/>
            </a:pPr>
            <a:r>
              <a:rPr lang="it-IT" sz="2000" dirty="0">
                <a:solidFill>
                  <a:srgbClr val="159861"/>
                </a:solidFill>
                <a:latin typeface="Montserrat"/>
                <a:ea typeface="Montserrat"/>
                <a:cs typeface="Montserrat"/>
                <a:sym typeface="Calibri"/>
              </a:rPr>
              <a:t>Valutazione singola</a:t>
            </a:r>
            <a:endParaRPr sz="2000" dirty="0">
              <a:solidFill>
                <a:srgbClr val="159861"/>
              </a:solidFill>
              <a:latin typeface="Montserrat"/>
              <a:ea typeface="Montserrat"/>
              <a:cs typeface="Montserrat"/>
            </a:endParaRPr>
          </a:p>
          <a:p>
            <a:pPr marL="0" marR="0" lvl="0" indent="0" algn="ctr" rtl="0">
              <a:spcBef>
                <a:spcPts val="677"/>
              </a:spcBef>
              <a:spcAft>
                <a:spcPts val="0"/>
              </a:spcAft>
              <a:buClr>
                <a:srgbClr val="000000"/>
              </a:buClr>
              <a:buSzPts val="1600"/>
              <a:buFont typeface="Arial"/>
              <a:buNone/>
            </a:pPr>
            <a:endParaRPr sz="1600" i="1" dirty="0">
              <a:solidFill>
                <a:schemeClr val="accent1"/>
              </a:solidFill>
              <a:latin typeface="Arial"/>
              <a:ea typeface="Arial"/>
              <a:cs typeface="Arial"/>
              <a:sym typeface="Arial"/>
            </a:endParaRPr>
          </a:p>
          <a:p>
            <a:pPr marL="0" marR="0" lvl="0" indent="0" algn="ctr" rtl="0">
              <a:spcBef>
                <a:spcPts val="677"/>
              </a:spcBef>
              <a:spcAft>
                <a:spcPts val="0"/>
              </a:spcAft>
              <a:buNone/>
            </a:pPr>
            <a:endParaRPr sz="1800" dirty="0">
              <a:solidFill>
                <a:schemeClr val="accent1"/>
              </a:solidFill>
              <a:latin typeface="Arial"/>
              <a:ea typeface="Arial"/>
              <a:cs typeface="Arial"/>
              <a:sym typeface="Arial"/>
            </a:endParaRPr>
          </a:p>
        </p:txBody>
      </p:sp>
      <p:sp>
        <p:nvSpPr>
          <p:cNvPr id="241" name="Google Shape;241;p22"/>
          <p:cNvSpPr/>
          <p:nvPr/>
        </p:nvSpPr>
        <p:spPr>
          <a:xfrm>
            <a:off x="609600" y="2560320"/>
            <a:ext cx="3164112" cy="254000"/>
          </a:xfrm>
          <a:prstGeom prst="rect">
            <a:avLst/>
          </a:prstGeom>
          <a:noFill/>
          <a:ln w="381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2" name="Google Shape;242;p22"/>
          <p:cNvSpPr/>
          <p:nvPr/>
        </p:nvSpPr>
        <p:spPr>
          <a:xfrm>
            <a:off x="2338124" y="5043102"/>
            <a:ext cx="3164112" cy="164132"/>
          </a:xfrm>
          <a:prstGeom prst="rect">
            <a:avLst/>
          </a:prstGeom>
          <a:noFill/>
          <a:ln w="381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43" name="Google Shape;243;p22"/>
          <p:cNvPicPr preferRelativeResize="0"/>
          <p:nvPr/>
        </p:nvPicPr>
        <p:blipFill rotWithShape="1">
          <a:blip r:embed="rId5">
            <a:alphaModFix/>
          </a:blip>
          <a:srcRect/>
          <a:stretch/>
        </p:blipFill>
        <p:spPr>
          <a:xfrm>
            <a:off x="6358616" y="3007459"/>
            <a:ext cx="5223785" cy="2761085"/>
          </a:xfrm>
          <a:prstGeom prst="rect">
            <a:avLst/>
          </a:prstGeom>
          <a:noFill/>
          <a:ln>
            <a:noFill/>
          </a:ln>
        </p:spPr>
      </p:pic>
      <p:sp>
        <p:nvSpPr>
          <p:cNvPr id="244" name="Google Shape;244;p22"/>
          <p:cNvSpPr/>
          <p:nvPr/>
        </p:nvSpPr>
        <p:spPr>
          <a:xfrm>
            <a:off x="6358615" y="3450208"/>
            <a:ext cx="5223785" cy="319151"/>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5" name="Google Shape;245;p22"/>
          <p:cNvSpPr/>
          <p:nvPr/>
        </p:nvSpPr>
        <p:spPr>
          <a:xfrm>
            <a:off x="6358615" y="2560320"/>
            <a:ext cx="5223785" cy="430546"/>
          </a:xfrm>
          <a:prstGeom prst="rect">
            <a:avLst/>
          </a:prstGeom>
          <a:noFill/>
          <a:ln>
            <a:noFill/>
          </a:ln>
        </p:spPr>
        <p:txBody>
          <a:bodyPr spcFirstLastPara="1" wrap="square" lIns="0" tIns="45700" rIns="46800" bIns="45700" anchor="t" anchorCtr="0">
            <a:noAutofit/>
          </a:bodyPr>
          <a:lstStyle/>
          <a:p>
            <a:pPr marL="360000" marR="0" lvl="0" indent="0" algn="ctr" rtl="0">
              <a:spcBef>
                <a:spcPts val="0"/>
              </a:spcBef>
              <a:spcAft>
                <a:spcPts val="0"/>
              </a:spcAft>
              <a:buClr>
                <a:srgbClr val="000000"/>
              </a:buClr>
              <a:buSzPts val="2400"/>
              <a:buFont typeface="Calibri"/>
              <a:buNone/>
            </a:pPr>
            <a:r>
              <a:rPr lang="it-IT" sz="2400" i="1" dirty="0">
                <a:solidFill>
                  <a:srgbClr val="366092"/>
                </a:solidFill>
                <a:latin typeface="Calibri"/>
                <a:ea typeface="Calibri"/>
                <a:cs typeface="Calibri"/>
                <a:sym typeface="Calibri"/>
              </a:rPr>
              <a:t>Scheda dell’intervento </a:t>
            </a:r>
            <a:r>
              <a:rPr lang="it-IT" sz="1100" i="1" dirty="0">
                <a:solidFill>
                  <a:srgbClr val="366092"/>
                </a:solidFill>
                <a:latin typeface="Calibri"/>
                <a:ea typeface="Calibri"/>
                <a:cs typeface="Calibri"/>
                <a:sym typeface="Calibri"/>
              </a:rPr>
              <a:t>(valutazione singola)</a:t>
            </a:r>
            <a:endParaRPr sz="1100" i="1" dirty="0">
              <a:solidFill>
                <a:schemeClr val="accent1"/>
              </a:solidFill>
              <a:latin typeface="Arial"/>
              <a:ea typeface="Arial"/>
              <a:cs typeface="Arial"/>
              <a:sym typeface="Arial"/>
            </a:endParaRPr>
          </a:p>
          <a:p>
            <a:pPr marL="0" marR="0" lvl="0" indent="0" algn="ctr" rtl="0">
              <a:spcBef>
                <a:spcPts val="677"/>
              </a:spcBef>
              <a:spcAft>
                <a:spcPts val="0"/>
              </a:spcAft>
              <a:buClr>
                <a:srgbClr val="000000"/>
              </a:buClr>
              <a:buSzPts val="1600"/>
              <a:buFont typeface="Arial"/>
              <a:buNone/>
            </a:pPr>
            <a:endParaRPr sz="1600" i="1" dirty="0">
              <a:solidFill>
                <a:schemeClr val="accent1"/>
              </a:solidFill>
              <a:latin typeface="Arial"/>
              <a:ea typeface="Arial"/>
              <a:cs typeface="Arial"/>
              <a:sym typeface="Arial"/>
            </a:endParaRPr>
          </a:p>
          <a:p>
            <a:pPr marL="0" marR="0" lvl="0" indent="0" algn="ctr" rtl="0">
              <a:spcBef>
                <a:spcPts val="677"/>
              </a:spcBef>
              <a:spcAft>
                <a:spcPts val="0"/>
              </a:spcAft>
              <a:buNone/>
            </a:pPr>
            <a:endParaRPr sz="1800" dirty="0">
              <a:solidFill>
                <a:schemeClr val="accent1"/>
              </a:solidFill>
              <a:latin typeface="Arial"/>
              <a:ea typeface="Arial"/>
              <a:cs typeface="Arial"/>
              <a:sym typeface="Arial"/>
            </a:endParaRPr>
          </a:p>
        </p:txBody>
      </p:sp>
      <p:sp>
        <p:nvSpPr>
          <p:cNvPr id="14" name="Google Shape;225;p21"/>
          <p:cNvSpPr txBox="1">
            <a:spLocks noGrp="1"/>
          </p:cNvSpPr>
          <p:nvPr>
            <p:ph type="title"/>
          </p:nvPr>
        </p:nvSpPr>
        <p:spPr>
          <a:xfrm>
            <a:off x="609600" y="1357269"/>
            <a:ext cx="10972800" cy="977139"/>
          </a:xfrm>
          <a:prstGeom prst="rect">
            <a:avLst/>
          </a:prstGeom>
          <a:noFill/>
          <a:ln>
            <a:noFill/>
          </a:ln>
        </p:spPr>
        <p:txBody>
          <a:bodyPr spcFirstLastPara="1" wrap="square" lIns="91425" tIns="91425" rIns="91425" bIns="91425" anchor="t" anchorCtr="0">
            <a:noAutofit/>
          </a:bodyPr>
          <a:lstStyle/>
          <a:p>
            <a:pPr marL="360000" lvl="0" indent="0" algn="l">
              <a:buClr>
                <a:srgbClr val="000000"/>
              </a:buClr>
              <a:buSzPts val="2400"/>
              <a:buFont typeface="Arial"/>
              <a:buNone/>
            </a:pPr>
            <a:r>
              <a:rPr lang="it-IT" sz="2400" b="1" dirty="0">
                <a:solidFill>
                  <a:srgbClr val="159961"/>
                </a:solidFill>
                <a:latin typeface="Montserrat"/>
                <a:ea typeface="Montserrat"/>
                <a:cs typeface="Montserrat"/>
              </a:rPr>
              <a:t>THIRD SECTION </a:t>
            </a:r>
            <a:r>
              <a:rPr lang="it-IT" sz="2200" b="1" dirty="0">
                <a:solidFill>
                  <a:srgbClr val="159961"/>
                </a:solidFill>
                <a:latin typeface="Montserrat"/>
                <a:ea typeface="Montserrat"/>
                <a:cs typeface="Montserrat"/>
              </a:rPr>
              <a:t>– IDENTIFICATION EEM - COST AND ENERGY SAVINGS CALCULATION OF EEM</a:t>
            </a:r>
            <a:r>
              <a:rPr lang="it-IT" sz="2200" b="1" dirty="0">
                <a:solidFill>
                  <a:srgbClr val="159961"/>
                </a:solidFill>
              </a:rPr>
              <a:t/>
            </a:r>
            <a:br>
              <a:rPr lang="it-IT" sz="2200" b="1" dirty="0">
                <a:solidFill>
                  <a:srgbClr val="159961"/>
                </a:solidFill>
              </a:rPr>
            </a:br>
            <a:r>
              <a:rPr lang="it-IT" sz="2800" b="1" dirty="0">
                <a:solidFill>
                  <a:srgbClr val="159961"/>
                </a:solidFill>
              </a:rPr>
              <a:t/>
            </a:r>
            <a:br>
              <a:rPr lang="it-IT" sz="2800" b="1" dirty="0">
                <a:solidFill>
                  <a:srgbClr val="159961"/>
                </a:solidFill>
              </a:rPr>
            </a:br>
            <a:endParaRPr sz="2000" dirty="0">
              <a:solidFill>
                <a:srgbClr val="159861"/>
              </a:solidFill>
              <a:latin typeface="Montserrat"/>
              <a:ea typeface="Montserrat"/>
              <a:cs typeface="Montserrat"/>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3"/>
          <p:cNvSpPr txBox="1">
            <a:spLocks noGrp="1"/>
          </p:cNvSpPr>
          <p:nvPr>
            <p:ph type="title"/>
          </p:nvPr>
        </p:nvSpPr>
        <p:spPr>
          <a:xfrm>
            <a:off x="609600" y="1357269"/>
            <a:ext cx="10972800" cy="977139"/>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Calibri"/>
              <a:buNone/>
            </a:pPr>
            <a:r>
              <a:rPr lang="it-IT" sz="2400" b="1" dirty="0">
                <a:solidFill>
                  <a:srgbClr val="159961"/>
                </a:solidFill>
                <a:latin typeface="Montserrat"/>
                <a:ea typeface="Montserrat"/>
                <a:cs typeface="Montserrat"/>
              </a:rPr>
              <a:t>FOURTH SECTION </a:t>
            </a:r>
            <a:r>
              <a:rPr lang="it-IT" sz="2200" b="1" dirty="0">
                <a:solidFill>
                  <a:srgbClr val="159961"/>
                </a:solidFill>
                <a:latin typeface="Montserrat"/>
                <a:ea typeface="Montserrat"/>
                <a:cs typeface="Montserrat"/>
              </a:rPr>
              <a:t>– FINANCING ANALYSIS TO FIND THE BEST FINANCING OPERATIVE SCHEMES</a:t>
            </a:r>
            <a:br>
              <a:rPr lang="it-IT" sz="2200" b="1" dirty="0">
                <a:solidFill>
                  <a:srgbClr val="159961"/>
                </a:solidFill>
                <a:latin typeface="Montserrat"/>
                <a:ea typeface="Montserrat"/>
                <a:cs typeface="Montserrat"/>
              </a:rPr>
            </a:br>
            <a:r>
              <a:rPr lang="it-IT" sz="2800" b="1" dirty="0">
                <a:solidFill>
                  <a:srgbClr val="159961"/>
                </a:solidFill>
              </a:rPr>
              <a:t/>
            </a:r>
            <a:br>
              <a:rPr lang="it-IT" sz="2800" b="1" dirty="0">
                <a:solidFill>
                  <a:srgbClr val="159961"/>
                </a:solidFill>
              </a:rPr>
            </a:br>
            <a:r>
              <a:rPr lang="it-IT" sz="2800" b="1" dirty="0">
                <a:solidFill>
                  <a:srgbClr val="159961"/>
                </a:solidFill>
              </a:rPr>
              <a:t/>
            </a:r>
            <a:br>
              <a:rPr lang="it-IT" sz="2800" b="1" dirty="0">
                <a:solidFill>
                  <a:srgbClr val="159961"/>
                </a:solidFill>
              </a:rPr>
            </a:br>
            <a:endParaRPr sz="2800" b="1" dirty="0">
              <a:solidFill>
                <a:srgbClr val="159961"/>
              </a:solidFill>
            </a:endParaRPr>
          </a:p>
        </p:txBody>
      </p:sp>
      <p:sp>
        <p:nvSpPr>
          <p:cNvPr id="252" name="Google Shape;252;p23"/>
          <p:cNvSpPr txBox="1">
            <a:spLocks noGrp="1"/>
          </p:cNvSpPr>
          <p:nvPr>
            <p:ph type="sldNum" idx="12"/>
          </p:nvPr>
        </p:nvSpPr>
        <p:spPr>
          <a:xfrm>
            <a:off x="4153904" y="7137134"/>
            <a:ext cx="1270021" cy="41211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sz="1354">
                <a:solidFill>
                  <a:srgbClr val="888888"/>
                </a:solidFill>
                <a:latin typeface="Calibri"/>
                <a:ea typeface="Calibri"/>
                <a:cs typeface="Calibri"/>
                <a:sym typeface="Calibri"/>
              </a:rPr>
              <a:t>13</a:t>
            </a:fld>
            <a:endParaRPr sz="1354">
              <a:solidFill>
                <a:srgbClr val="888888"/>
              </a:solidFill>
              <a:latin typeface="Calibri"/>
              <a:ea typeface="Calibri"/>
              <a:cs typeface="Calibri"/>
              <a:sym typeface="Calibri"/>
            </a:endParaRPr>
          </a:p>
        </p:txBody>
      </p:sp>
      <p:pic>
        <p:nvPicPr>
          <p:cNvPr id="253" name="Google Shape;253;p23"/>
          <p:cNvPicPr preferRelativeResize="0"/>
          <p:nvPr/>
        </p:nvPicPr>
        <p:blipFill rotWithShape="1">
          <a:blip r:embed="rId3">
            <a:alphaModFix/>
          </a:blip>
          <a:srcRect/>
          <a:stretch/>
        </p:blipFill>
        <p:spPr>
          <a:xfrm>
            <a:off x="556351" y="2461325"/>
            <a:ext cx="3454553" cy="1409001"/>
          </a:xfrm>
          <a:prstGeom prst="rect">
            <a:avLst/>
          </a:prstGeom>
          <a:noFill/>
          <a:ln>
            <a:noFill/>
          </a:ln>
        </p:spPr>
      </p:pic>
      <p:pic>
        <p:nvPicPr>
          <p:cNvPr id="254" name="Google Shape;254;p23"/>
          <p:cNvPicPr preferRelativeResize="0"/>
          <p:nvPr/>
        </p:nvPicPr>
        <p:blipFill rotWithShape="1">
          <a:blip r:embed="rId4">
            <a:alphaModFix/>
          </a:blip>
          <a:srcRect/>
          <a:stretch/>
        </p:blipFill>
        <p:spPr>
          <a:xfrm>
            <a:off x="556351" y="4317393"/>
            <a:ext cx="3436530" cy="1888854"/>
          </a:xfrm>
          <a:prstGeom prst="rect">
            <a:avLst/>
          </a:prstGeom>
          <a:noFill/>
          <a:ln>
            <a:noFill/>
          </a:ln>
        </p:spPr>
      </p:pic>
      <p:pic>
        <p:nvPicPr>
          <p:cNvPr id="255" name="Google Shape;255;p23"/>
          <p:cNvPicPr preferRelativeResize="0"/>
          <p:nvPr/>
        </p:nvPicPr>
        <p:blipFill rotWithShape="1">
          <a:blip r:embed="rId5">
            <a:alphaModFix/>
          </a:blip>
          <a:srcRect/>
          <a:stretch/>
        </p:blipFill>
        <p:spPr>
          <a:xfrm>
            <a:off x="7954670" y="2453272"/>
            <a:ext cx="3419912" cy="1417053"/>
          </a:xfrm>
          <a:prstGeom prst="rect">
            <a:avLst/>
          </a:prstGeom>
          <a:noFill/>
          <a:ln>
            <a:noFill/>
          </a:ln>
        </p:spPr>
      </p:pic>
      <p:pic>
        <p:nvPicPr>
          <p:cNvPr id="256" name="Google Shape;256;p23"/>
          <p:cNvPicPr preferRelativeResize="0"/>
          <p:nvPr/>
        </p:nvPicPr>
        <p:blipFill rotWithShape="1">
          <a:blip r:embed="rId6">
            <a:alphaModFix/>
          </a:blip>
          <a:srcRect/>
          <a:stretch/>
        </p:blipFill>
        <p:spPr>
          <a:xfrm>
            <a:off x="7938047" y="4317393"/>
            <a:ext cx="3423974" cy="1873978"/>
          </a:xfrm>
          <a:prstGeom prst="rect">
            <a:avLst/>
          </a:prstGeom>
          <a:noFill/>
          <a:ln>
            <a:noFill/>
          </a:ln>
        </p:spPr>
      </p:pic>
      <p:pic>
        <p:nvPicPr>
          <p:cNvPr id="257" name="Google Shape;257;p23"/>
          <p:cNvPicPr preferRelativeResize="0"/>
          <p:nvPr/>
        </p:nvPicPr>
        <p:blipFill rotWithShape="1">
          <a:blip r:embed="rId7">
            <a:alphaModFix/>
          </a:blip>
          <a:srcRect/>
          <a:stretch/>
        </p:blipFill>
        <p:spPr>
          <a:xfrm>
            <a:off x="4107647" y="2461325"/>
            <a:ext cx="3593408" cy="1409000"/>
          </a:xfrm>
          <a:prstGeom prst="rect">
            <a:avLst/>
          </a:prstGeom>
          <a:noFill/>
          <a:ln>
            <a:noFill/>
          </a:ln>
        </p:spPr>
      </p:pic>
      <p:pic>
        <p:nvPicPr>
          <p:cNvPr id="258" name="Google Shape;258;p23"/>
          <p:cNvPicPr preferRelativeResize="0"/>
          <p:nvPr/>
        </p:nvPicPr>
        <p:blipFill rotWithShape="1">
          <a:blip r:embed="rId8">
            <a:alphaModFix/>
          </a:blip>
          <a:srcRect/>
          <a:stretch/>
        </p:blipFill>
        <p:spPr>
          <a:xfrm>
            <a:off x="4247199" y="4317393"/>
            <a:ext cx="3436529" cy="188885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4"/>
          <p:cNvSpPr txBox="1">
            <a:spLocks noGrp="1"/>
          </p:cNvSpPr>
          <p:nvPr>
            <p:ph type="title"/>
          </p:nvPr>
        </p:nvSpPr>
        <p:spPr>
          <a:xfrm>
            <a:off x="609614" y="1378252"/>
            <a:ext cx="10972800" cy="674731"/>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Calibri"/>
              <a:buNone/>
            </a:pPr>
            <a:r>
              <a:rPr lang="it-IT" sz="2800" b="1" dirty="0">
                <a:solidFill>
                  <a:srgbClr val="159961"/>
                </a:solidFill>
              </a:rPr>
              <a:t>ATTIVITÀ DEL SAP</a:t>
            </a:r>
            <a:br>
              <a:rPr lang="it-IT" sz="2800" b="1" dirty="0">
                <a:solidFill>
                  <a:srgbClr val="159961"/>
                </a:solidFill>
              </a:rPr>
            </a:br>
            <a:r>
              <a:rPr lang="it-IT" sz="2800" b="1" dirty="0">
                <a:solidFill>
                  <a:srgbClr val="159961"/>
                </a:solidFill>
              </a:rPr>
              <a:t/>
            </a:r>
            <a:br>
              <a:rPr lang="it-IT" sz="2800" b="1" dirty="0">
                <a:solidFill>
                  <a:srgbClr val="159961"/>
                </a:solidFill>
              </a:rPr>
            </a:br>
            <a:r>
              <a:rPr lang="it-IT" sz="2800" b="1" dirty="0">
                <a:solidFill>
                  <a:srgbClr val="159961"/>
                </a:solidFill>
              </a:rPr>
              <a:t/>
            </a:r>
            <a:br>
              <a:rPr lang="it-IT" sz="2800" b="1" dirty="0">
                <a:solidFill>
                  <a:srgbClr val="159961"/>
                </a:solidFill>
              </a:rPr>
            </a:br>
            <a:endParaRPr sz="2800" b="1" dirty="0">
              <a:solidFill>
                <a:srgbClr val="159961"/>
              </a:solidFill>
            </a:endParaRPr>
          </a:p>
        </p:txBody>
      </p:sp>
      <p:sp>
        <p:nvSpPr>
          <p:cNvPr id="265" name="Google Shape;265;p24"/>
          <p:cNvSpPr txBox="1">
            <a:spLocks noGrp="1"/>
          </p:cNvSpPr>
          <p:nvPr>
            <p:ph type="sldNum" idx="12"/>
          </p:nvPr>
        </p:nvSpPr>
        <p:spPr>
          <a:xfrm>
            <a:off x="4153904" y="7137134"/>
            <a:ext cx="1270021" cy="41211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sz="1354">
                <a:solidFill>
                  <a:srgbClr val="888888"/>
                </a:solidFill>
                <a:latin typeface="Calibri"/>
                <a:ea typeface="Calibri"/>
                <a:cs typeface="Calibri"/>
                <a:sym typeface="Calibri"/>
              </a:rPr>
              <a:t>14</a:t>
            </a:fld>
            <a:endParaRPr sz="1354">
              <a:solidFill>
                <a:srgbClr val="888888"/>
              </a:solidFill>
              <a:latin typeface="Calibri"/>
              <a:ea typeface="Calibri"/>
              <a:cs typeface="Calibri"/>
              <a:sym typeface="Calibri"/>
            </a:endParaRPr>
          </a:p>
        </p:txBody>
      </p:sp>
      <p:graphicFrame>
        <p:nvGraphicFramePr>
          <p:cNvPr id="266" name="Google Shape;266;p24"/>
          <p:cNvGraphicFramePr/>
          <p:nvPr/>
        </p:nvGraphicFramePr>
        <p:xfrm>
          <a:off x="2442464" y="2274378"/>
          <a:ext cx="7307100" cy="3745234"/>
        </p:xfrm>
        <a:graphic>
          <a:graphicData uri="http://schemas.openxmlformats.org/drawingml/2006/table">
            <a:tbl>
              <a:tblPr firstRow="1" bandRow="1">
                <a:noFill/>
                <a:tableStyleId>{6FEC544B-6E1C-4394-9CA5-A376AC2CA659}</a:tableStyleId>
              </a:tblPr>
              <a:tblGrid>
                <a:gridCol w="1826775">
                  <a:extLst>
                    <a:ext uri="{9D8B030D-6E8A-4147-A177-3AD203B41FA5}">
                      <a16:colId xmlns:a16="http://schemas.microsoft.com/office/drawing/2014/main" val="20000"/>
                    </a:ext>
                  </a:extLst>
                </a:gridCol>
                <a:gridCol w="1826775">
                  <a:extLst>
                    <a:ext uri="{9D8B030D-6E8A-4147-A177-3AD203B41FA5}">
                      <a16:colId xmlns:a16="http://schemas.microsoft.com/office/drawing/2014/main" val="20001"/>
                    </a:ext>
                  </a:extLst>
                </a:gridCol>
                <a:gridCol w="1826775">
                  <a:extLst>
                    <a:ext uri="{9D8B030D-6E8A-4147-A177-3AD203B41FA5}">
                      <a16:colId xmlns:a16="http://schemas.microsoft.com/office/drawing/2014/main" val="20002"/>
                    </a:ext>
                  </a:extLst>
                </a:gridCol>
                <a:gridCol w="1826775">
                  <a:extLst>
                    <a:ext uri="{9D8B030D-6E8A-4147-A177-3AD203B41FA5}">
                      <a16:colId xmlns:a16="http://schemas.microsoft.com/office/drawing/2014/main" val="20003"/>
                    </a:ext>
                  </a:extLst>
                </a:gridCol>
              </a:tblGrid>
              <a:tr h="355250">
                <a:tc>
                  <a:txBody>
                    <a:bodyPr/>
                    <a:lstStyle/>
                    <a:p>
                      <a:pPr marL="0" marR="0" lvl="0" indent="0" algn="ctr"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PARTNER</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PROGETTI</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VALUTAZIONE SAP</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MEETING CONCLUSIVO</a:t>
                      </a:r>
                      <a:endParaRPr/>
                    </a:p>
                  </a:txBody>
                  <a:tcPr marL="91450" marR="91450" marT="45725" marB="45725" anchor="ctr"/>
                </a:tc>
                <a:extLst>
                  <a:ext uri="{0D108BD9-81ED-4DB2-BD59-A6C34878D82A}">
                    <a16:rowId xmlns:a16="http://schemas.microsoft.com/office/drawing/2014/main" val="10000"/>
                  </a:ext>
                </a:extLst>
              </a:tr>
              <a:tr h="396525">
                <a:tc>
                  <a:txBody>
                    <a:bodyPr/>
                    <a:lstStyle/>
                    <a:p>
                      <a:pPr marL="0" marR="0" lvl="0" indent="0" algn="l"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Dubrovnik</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6</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conclusa</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conclusa</a:t>
                      </a:r>
                      <a:endParaRPr/>
                    </a:p>
                  </a:txBody>
                  <a:tcPr marL="91450" marR="91450" marT="45725" marB="45725" anchor="ctr"/>
                </a:tc>
                <a:extLst>
                  <a:ext uri="{0D108BD9-81ED-4DB2-BD59-A6C34878D82A}">
                    <a16:rowId xmlns:a16="http://schemas.microsoft.com/office/drawing/2014/main" val="10001"/>
                  </a:ext>
                </a:extLst>
              </a:tr>
              <a:tr h="396525">
                <a:tc>
                  <a:txBody>
                    <a:bodyPr/>
                    <a:lstStyle/>
                    <a:p>
                      <a:pPr marL="0" marR="0" lvl="0" indent="0" algn="l"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Abruzzo</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11</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conclusa</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conclusa</a:t>
                      </a:r>
                      <a:endParaRPr/>
                    </a:p>
                  </a:txBody>
                  <a:tcPr marL="91450" marR="91450" marT="45725" marB="45725" anchor="ctr"/>
                </a:tc>
                <a:extLst>
                  <a:ext uri="{0D108BD9-81ED-4DB2-BD59-A6C34878D82A}">
                    <a16:rowId xmlns:a16="http://schemas.microsoft.com/office/drawing/2014/main" val="10002"/>
                  </a:ext>
                </a:extLst>
              </a:tr>
              <a:tr h="396525">
                <a:tc>
                  <a:txBody>
                    <a:bodyPr/>
                    <a:lstStyle/>
                    <a:p>
                      <a:pPr marL="0" marR="0" lvl="0" indent="0" algn="l"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Emilia Romagna</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12</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conclusa</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conclusa</a:t>
                      </a:r>
                      <a:endParaRPr/>
                    </a:p>
                  </a:txBody>
                  <a:tcPr marL="91450" marR="91450" marT="45725" marB="45725" anchor="ctr"/>
                </a:tc>
                <a:extLst>
                  <a:ext uri="{0D108BD9-81ED-4DB2-BD59-A6C34878D82A}">
                    <a16:rowId xmlns:a16="http://schemas.microsoft.com/office/drawing/2014/main" val="10003"/>
                  </a:ext>
                </a:extLst>
              </a:tr>
              <a:tr h="396525">
                <a:tc>
                  <a:txBody>
                    <a:bodyPr/>
                    <a:lstStyle/>
                    <a:p>
                      <a:pPr marL="0" marR="0" lvl="0" indent="0" algn="l"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Lazio</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3</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conclusa</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conclusa</a:t>
                      </a:r>
                      <a:endParaRPr/>
                    </a:p>
                  </a:txBody>
                  <a:tcPr marL="91450" marR="91450" marT="45725" marB="45725" anchor="ctr"/>
                </a:tc>
                <a:extLst>
                  <a:ext uri="{0D108BD9-81ED-4DB2-BD59-A6C34878D82A}">
                    <a16:rowId xmlns:a16="http://schemas.microsoft.com/office/drawing/2014/main" val="10004"/>
                  </a:ext>
                </a:extLst>
              </a:tr>
              <a:tr h="396525">
                <a:tc>
                  <a:txBody>
                    <a:bodyPr/>
                    <a:lstStyle/>
                    <a:p>
                      <a:pPr marL="0" marR="0" lvl="0" indent="0" algn="l"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Valencia</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14</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conclusa</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da programmare</a:t>
                      </a:r>
                      <a:endParaRPr/>
                    </a:p>
                  </a:txBody>
                  <a:tcPr marL="91450" marR="91450" marT="45725" marB="45725" anchor="ctr"/>
                </a:tc>
                <a:extLst>
                  <a:ext uri="{0D108BD9-81ED-4DB2-BD59-A6C34878D82A}">
                    <a16:rowId xmlns:a16="http://schemas.microsoft.com/office/drawing/2014/main" val="10005"/>
                  </a:ext>
                </a:extLst>
              </a:tr>
              <a:tr h="396525">
                <a:tc>
                  <a:txBody>
                    <a:bodyPr/>
                    <a:lstStyle/>
                    <a:p>
                      <a:pPr marL="0" marR="0" lvl="0" indent="0" algn="l"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Cataloñia</a:t>
                      </a:r>
                      <a:endParaRPr sz="158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34-4</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in esecuzione</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da effettuare</a:t>
                      </a:r>
                      <a:endParaRPr/>
                    </a:p>
                  </a:txBody>
                  <a:tcPr marL="91450" marR="91450" marT="45725" marB="45725" anchor="ctr"/>
                </a:tc>
                <a:extLst>
                  <a:ext uri="{0D108BD9-81ED-4DB2-BD59-A6C34878D82A}">
                    <a16:rowId xmlns:a16="http://schemas.microsoft.com/office/drawing/2014/main" val="10006"/>
                  </a:ext>
                </a:extLst>
              </a:tr>
              <a:tr h="396525">
                <a:tc>
                  <a:txBody>
                    <a:bodyPr/>
                    <a:lstStyle/>
                    <a:p>
                      <a:pPr marL="0" marR="0" lvl="0" indent="0" algn="l"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Gozo</a:t>
                      </a:r>
                      <a:endParaRPr sz="1580" u="none" strike="noStrike" cap="none">
                        <a:latin typeface="Calibri"/>
                        <a:ea typeface="Calibri"/>
                        <a:cs typeface="Calibri"/>
                        <a:sym typeface="Calibri"/>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10</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da effettuare</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da effettuare</a:t>
                      </a:r>
                      <a:endParaRPr/>
                    </a:p>
                  </a:txBody>
                  <a:tcPr marL="91450" marR="91450" marT="45725" marB="45725" anchor="ctr"/>
                </a:tc>
                <a:extLst>
                  <a:ext uri="{0D108BD9-81ED-4DB2-BD59-A6C34878D82A}">
                    <a16:rowId xmlns:a16="http://schemas.microsoft.com/office/drawing/2014/main" val="10007"/>
                  </a:ext>
                </a:extLst>
              </a:tr>
              <a:tr h="396525">
                <a:tc>
                  <a:txBody>
                    <a:bodyPr/>
                    <a:lstStyle/>
                    <a:p>
                      <a:pPr marL="0" marR="0" lvl="0" indent="0" algn="l"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Crete</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10</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da effettuare</a:t>
                      </a:r>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80"/>
                        <a:buFont typeface="Calibri"/>
                        <a:buNone/>
                      </a:pPr>
                      <a:r>
                        <a:rPr lang="it-IT" sz="1580" u="none" strike="noStrike" cap="none">
                          <a:latin typeface="Calibri"/>
                          <a:ea typeface="Calibri"/>
                          <a:cs typeface="Calibri"/>
                          <a:sym typeface="Calibri"/>
                        </a:rPr>
                        <a:t>da effettuare</a:t>
                      </a:r>
                      <a:endParaRPr/>
                    </a:p>
                  </a:txBody>
                  <a:tcPr marL="91450" marR="91450" marT="45725" marB="45725" anchor="ctr"/>
                </a:tc>
                <a:extLst>
                  <a:ext uri="{0D108BD9-81ED-4DB2-BD59-A6C34878D82A}">
                    <a16:rowId xmlns:a16="http://schemas.microsoft.com/office/drawing/2014/main" val="10008"/>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4"/>
          <p:cNvSpPr txBox="1">
            <a:spLocks noGrp="1"/>
          </p:cNvSpPr>
          <p:nvPr>
            <p:ph type="sldNum" idx="12"/>
          </p:nvPr>
        </p:nvSpPr>
        <p:spPr>
          <a:xfrm>
            <a:off x="4153904" y="7137134"/>
            <a:ext cx="1270021" cy="41211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sz="1354">
                <a:solidFill>
                  <a:srgbClr val="888888"/>
                </a:solidFill>
                <a:latin typeface="Calibri"/>
                <a:ea typeface="Calibri"/>
                <a:cs typeface="Calibri"/>
                <a:sym typeface="Calibri"/>
              </a:rPr>
              <a:t>15</a:t>
            </a:fld>
            <a:endParaRPr sz="1354">
              <a:solidFill>
                <a:srgbClr val="888888"/>
              </a:solidFill>
              <a:latin typeface="Calibri"/>
              <a:ea typeface="Calibri"/>
              <a:cs typeface="Calibri"/>
              <a:sym typeface="Calibri"/>
            </a:endParaRPr>
          </a:p>
        </p:txBody>
      </p:sp>
      <p:sp>
        <p:nvSpPr>
          <p:cNvPr id="213" name="Google Shape;213;p14"/>
          <p:cNvSpPr/>
          <p:nvPr/>
        </p:nvSpPr>
        <p:spPr>
          <a:xfrm>
            <a:off x="759208" y="3648709"/>
            <a:ext cx="10939924" cy="461624"/>
          </a:xfrm>
          <a:prstGeom prst="rect">
            <a:avLst/>
          </a:prstGeom>
          <a:solidFill>
            <a:srgbClr val="008B39"/>
          </a:solidFill>
          <a:ln w="9525" cap="flat" cmpd="sng">
            <a:solidFill>
              <a:srgbClr val="008B39"/>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2661"/>
              <a:buFont typeface="Arial"/>
              <a:buNone/>
            </a:pPr>
            <a:r>
              <a:rPr lang="it-IT" sz="2400" b="1" dirty="0">
                <a:solidFill>
                  <a:schemeClr val="bg1"/>
                </a:solidFill>
                <a:latin typeface="Montserrat"/>
                <a:ea typeface="Montserrat"/>
                <a:cs typeface="Montserrat"/>
                <a:sym typeface="Gill Sans"/>
              </a:rPr>
              <a:t>Grazie per l’attenzione</a:t>
            </a:r>
            <a:endParaRPr sz="2400" b="1" dirty="0">
              <a:solidFill>
                <a:schemeClr val="bg1"/>
              </a:solidFill>
              <a:latin typeface="Montserrat"/>
              <a:ea typeface="Montserrat"/>
              <a:cs typeface="Montserrat"/>
              <a:sym typeface="Gill Sans"/>
            </a:endParaRPr>
          </a:p>
        </p:txBody>
      </p:sp>
    </p:spTree>
    <p:extLst>
      <p:ext uri="{BB962C8B-B14F-4D97-AF65-F5344CB8AC3E}">
        <p14:creationId xmlns:p14="http://schemas.microsoft.com/office/powerpoint/2010/main" val="56764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2"/>
          <p:cNvPicPr preferRelativeResize="0"/>
          <p:nvPr/>
        </p:nvPicPr>
        <p:blipFill rotWithShape="1">
          <a:blip r:embed="rId3">
            <a:alphaModFix/>
          </a:blip>
          <a:srcRect l="15176" r="3394" b="23320"/>
          <a:stretch/>
        </p:blipFill>
        <p:spPr>
          <a:xfrm>
            <a:off x="0" y="2922813"/>
            <a:ext cx="12192000" cy="4988561"/>
          </a:xfrm>
          <a:prstGeom prst="rect">
            <a:avLst/>
          </a:prstGeom>
          <a:noFill/>
          <a:ln>
            <a:noFill/>
          </a:ln>
        </p:spPr>
      </p:pic>
      <p:sp>
        <p:nvSpPr>
          <p:cNvPr id="86" name="Google Shape;86;p2"/>
          <p:cNvSpPr txBox="1">
            <a:spLocks noGrp="1"/>
          </p:cNvSpPr>
          <p:nvPr>
            <p:ph type="ctrTitle"/>
          </p:nvPr>
        </p:nvSpPr>
        <p:spPr>
          <a:xfrm>
            <a:off x="3088640" y="1398823"/>
            <a:ext cx="8011200" cy="1844700"/>
          </a:xfrm>
          <a:prstGeom prst="rect">
            <a:avLst/>
          </a:prstGeom>
          <a:noFill/>
          <a:ln>
            <a:noFill/>
          </a:ln>
        </p:spPr>
        <p:txBody>
          <a:bodyPr spcFirstLastPara="1" wrap="square" lIns="91425" tIns="91425" rIns="91425" bIns="91425" anchor="ctr" anchorCtr="0">
            <a:noAutofit/>
          </a:bodyPr>
          <a:lstStyle/>
          <a:p>
            <a:pPr lvl="0" algn="l">
              <a:buSzPts val="3200"/>
            </a:pPr>
            <a:r>
              <a:rPr lang="it-IT" sz="3200" b="1" dirty="0">
                <a:solidFill>
                  <a:srgbClr val="159961"/>
                </a:solidFill>
                <a:latin typeface="Montserrat"/>
                <a:ea typeface="Montserrat"/>
                <a:cs typeface="Montserrat"/>
                <a:sym typeface="Montserrat"/>
              </a:rPr>
              <a:t>Valutazione della qualità e bancabilità dei progetti</a:t>
            </a:r>
            <a:r>
              <a:rPr lang="it-IT" sz="3200" b="1" dirty="0">
                <a:solidFill>
                  <a:srgbClr val="159961"/>
                </a:solidFill>
                <a:latin typeface="Montserrat"/>
                <a:ea typeface="Montserrat"/>
                <a:cs typeface="Montserrat"/>
                <a:sym typeface="Montserrat"/>
              </a:rPr>
              <a:t/>
            </a:r>
            <a:br>
              <a:rPr lang="it-IT" sz="3200" b="1" dirty="0">
                <a:solidFill>
                  <a:srgbClr val="159961"/>
                </a:solidFill>
                <a:latin typeface="Montserrat"/>
                <a:ea typeface="Montserrat"/>
                <a:cs typeface="Montserrat"/>
                <a:sym typeface="Montserrat"/>
              </a:rPr>
            </a:br>
            <a:r>
              <a:rPr lang="it-IT" sz="2400" dirty="0" smtClean="0">
                <a:solidFill>
                  <a:srgbClr val="159961"/>
                </a:solidFill>
                <a:latin typeface="Montserrat"/>
                <a:ea typeface="Montserrat"/>
                <a:cs typeface="Montserrat"/>
                <a:sym typeface="Montserrat"/>
              </a:rPr>
              <a:t>Lezioni apprese dalla fase di revisione dei progetti SHERPA</a:t>
            </a:r>
            <a:endParaRPr sz="2400" dirty="0">
              <a:solidFill>
                <a:srgbClr val="159961"/>
              </a:solidFill>
              <a:latin typeface="Montserrat"/>
              <a:ea typeface="Montserrat"/>
              <a:cs typeface="Montserrat"/>
              <a:sym typeface="Montserrat"/>
            </a:endParaRPr>
          </a:p>
        </p:txBody>
      </p:sp>
      <p:sp>
        <p:nvSpPr>
          <p:cNvPr id="87" name="Google Shape;87;p2"/>
          <p:cNvSpPr txBox="1"/>
          <p:nvPr/>
        </p:nvSpPr>
        <p:spPr>
          <a:xfrm>
            <a:off x="3032760" y="3694926"/>
            <a:ext cx="7665600"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it-IT" sz="3000" i="0" u="none" strike="noStrike" cap="none" dirty="0" smtClean="0">
                <a:solidFill>
                  <a:schemeClr val="dk1"/>
                </a:solidFill>
                <a:latin typeface="Montserrat"/>
                <a:ea typeface="Montserrat"/>
                <a:cs typeface="Montserrat"/>
                <a:sym typeface="Montserrat"/>
              </a:rPr>
              <a:t>Morena </a:t>
            </a:r>
            <a:r>
              <a:rPr lang="it-IT" sz="3000" i="0" u="none" strike="noStrike" cap="none" dirty="0" err="1" smtClean="0">
                <a:solidFill>
                  <a:schemeClr val="dk1"/>
                </a:solidFill>
                <a:latin typeface="Montserrat"/>
                <a:ea typeface="Montserrat"/>
                <a:cs typeface="Montserrat"/>
                <a:sym typeface="Montserrat"/>
              </a:rPr>
              <a:t>Peghetti</a:t>
            </a:r>
            <a:r>
              <a:rPr lang="it-IT" sz="3000" i="0" u="none" strike="noStrike" cap="none" dirty="0" smtClean="0">
                <a:solidFill>
                  <a:schemeClr val="dk1"/>
                </a:solidFill>
                <a:latin typeface="Montserrat"/>
                <a:ea typeface="Montserrat"/>
                <a:cs typeface="Montserrat"/>
                <a:sym typeface="Montserrat"/>
              </a:rPr>
              <a:t> | Fabrizio Tollari</a:t>
            </a:r>
            <a:endParaRPr sz="3000" i="0" u="none" strike="noStrike" cap="none" dirty="0">
              <a:solidFill>
                <a:schemeClr val="dk1"/>
              </a:solidFill>
              <a:latin typeface="Montserrat"/>
              <a:ea typeface="Montserrat"/>
              <a:cs typeface="Montserrat"/>
              <a:sym typeface="Montserrat"/>
            </a:endParaRPr>
          </a:p>
          <a:p>
            <a:pPr marL="0" marR="0" lvl="0" indent="0" algn="l" rtl="0">
              <a:spcBef>
                <a:spcPts val="0"/>
              </a:spcBef>
              <a:spcAft>
                <a:spcPts val="0"/>
              </a:spcAft>
              <a:buNone/>
            </a:pPr>
            <a:r>
              <a:rPr lang="it-IT" sz="1800" i="0" u="none" strike="noStrike" cap="none" dirty="0" smtClean="0">
                <a:solidFill>
                  <a:schemeClr val="dk1"/>
                </a:solidFill>
                <a:latin typeface="Montserrat"/>
                <a:ea typeface="Montserrat"/>
                <a:cs typeface="Montserrat"/>
                <a:sym typeface="Montserrat"/>
              </a:rPr>
              <a:t>ART-ER, Divisione Sviluppo Territoriale Sostenibile</a:t>
            </a:r>
            <a:endParaRPr sz="1800" b="1" i="0" u="none" strike="noStrike" cap="none" dirty="0">
              <a:solidFill>
                <a:schemeClr val="dk1"/>
              </a:solidFill>
              <a:latin typeface="Montserrat"/>
              <a:ea typeface="Montserrat"/>
              <a:cs typeface="Montserrat"/>
              <a:sym typeface="Montserrat"/>
            </a:endParaRPr>
          </a:p>
          <a:p>
            <a:pPr marL="0" marR="0" lvl="0" indent="0" algn="l" rtl="0">
              <a:spcBef>
                <a:spcPts val="0"/>
              </a:spcBef>
              <a:spcAft>
                <a:spcPts val="0"/>
              </a:spcAft>
              <a:buNone/>
            </a:pPr>
            <a:r>
              <a:rPr lang="it-IT" sz="1800" i="0" u="none" strike="noStrike" cap="none" dirty="0">
                <a:solidFill>
                  <a:schemeClr val="dk1"/>
                </a:solidFill>
                <a:latin typeface="Montserrat"/>
                <a:ea typeface="Montserrat"/>
                <a:cs typeface="Montserrat"/>
                <a:sym typeface="Montserrat"/>
              </a:rPr>
              <a:t>	</a:t>
            </a:r>
            <a:endParaRPr dirty="0">
              <a:latin typeface="Montserrat"/>
              <a:ea typeface="Montserrat"/>
              <a:cs typeface="Montserrat"/>
              <a:sym typeface="Montserrat"/>
            </a:endParaRPr>
          </a:p>
          <a:p>
            <a:pPr marL="0" marR="0" lvl="0" indent="0" algn="ctr" rtl="0">
              <a:spcBef>
                <a:spcPts val="0"/>
              </a:spcBef>
              <a:spcAft>
                <a:spcPts val="0"/>
              </a:spcAft>
              <a:buNone/>
            </a:pP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33112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3"/>
          <p:cNvSpPr txBox="1">
            <a:spLocks noGrp="1"/>
          </p:cNvSpPr>
          <p:nvPr>
            <p:ph type="title"/>
          </p:nvPr>
        </p:nvSpPr>
        <p:spPr>
          <a:xfrm>
            <a:off x="1451610" y="1106951"/>
            <a:ext cx="9288780" cy="688058"/>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it-IT" sz="2800" b="1" dirty="0">
                <a:solidFill>
                  <a:srgbClr val="159961"/>
                </a:solidFill>
                <a:latin typeface="Montserrat"/>
                <a:ea typeface="Montserrat"/>
                <a:cs typeface="Montserrat"/>
              </a:rPr>
              <a:t>Valutazione della qualità dei progetti</a:t>
            </a:r>
            <a:endParaRPr sz="2800" b="1" dirty="0">
              <a:solidFill>
                <a:srgbClr val="159961"/>
              </a:solidFill>
              <a:latin typeface="Montserrat"/>
              <a:ea typeface="Montserrat"/>
              <a:cs typeface="Montserrat"/>
            </a:endParaRPr>
          </a:p>
        </p:txBody>
      </p:sp>
      <p:sp>
        <p:nvSpPr>
          <p:cNvPr id="95" name="Google Shape;95;p13"/>
          <p:cNvSpPr txBox="1">
            <a:spLocks noGrp="1"/>
          </p:cNvSpPr>
          <p:nvPr>
            <p:ph type="body" idx="1"/>
          </p:nvPr>
        </p:nvSpPr>
        <p:spPr>
          <a:xfrm>
            <a:off x="1215090" y="1881016"/>
            <a:ext cx="10041343" cy="2355704"/>
          </a:xfrm>
          <a:prstGeom prst="rect">
            <a:avLst/>
          </a:prstGeom>
          <a:noFill/>
          <a:ln>
            <a:noFill/>
          </a:ln>
        </p:spPr>
        <p:txBody>
          <a:bodyPr spcFirstLastPara="1" wrap="square" lIns="91425" tIns="91425" rIns="91425" bIns="91425" anchor="t" anchorCtr="0">
            <a:noAutofit/>
          </a:bodyPr>
          <a:lstStyle/>
          <a:p>
            <a:pPr marL="387031" lvl="0" indent="0" algn="l" rtl="0">
              <a:lnSpc>
                <a:spcPct val="100000"/>
              </a:lnSpc>
              <a:spcBef>
                <a:spcPts val="0"/>
              </a:spcBef>
              <a:spcAft>
                <a:spcPts val="0"/>
              </a:spcAft>
              <a:buClr>
                <a:srgbClr val="000000"/>
              </a:buClr>
              <a:buSzPts val="2400"/>
              <a:buNone/>
            </a:pPr>
            <a:r>
              <a:rPr lang="it-IT" sz="2000" dirty="0">
                <a:latin typeface="Montserrat"/>
                <a:ea typeface="Montserrat"/>
                <a:cs typeface="Montserrat"/>
              </a:rPr>
              <a:t>Ogni sezione del progetto ERB viene valutata singolarmente:</a:t>
            </a:r>
            <a:endParaRPr sz="2000" dirty="0">
              <a:latin typeface="Montserrat"/>
              <a:ea typeface="Montserrat"/>
              <a:cs typeface="Montserrat"/>
              <a:sym typeface="Arial"/>
            </a:endParaRPr>
          </a:p>
          <a:p>
            <a:pPr marL="982663" lvl="1" indent="-457200" algn="l" rtl="0">
              <a:lnSpc>
                <a:spcPct val="100000"/>
              </a:lnSpc>
              <a:spcBef>
                <a:spcPts val="1309"/>
              </a:spcBef>
              <a:spcAft>
                <a:spcPts val="0"/>
              </a:spcAft>
              <a:buClr>
                <a:srgbClr val="000000"/>
              </a:buClr>
              <a:buSzPts val="1948"/>
              <a:buFont typeface="Arial"/>
              <a:buAutoNum type="arabicPeriod"/>
            </a:pPr>
            <a:r>
              <a:rPr lang="it-IT" sz="1600" dirty="0">
                <a:latin typeface="Montserrat"/>
                <a:ea typeface="Montserrat"/>
                <a:cs typeface="Montserrat"/>
              </a:rPr>
              <a:t>IDENTIFICATION AND CHARACTERIZATION OF BUILDING</a:t>
            </a:r>
            <a:endParaRPr sz="1600" dirty="0">
              <a:latin typeface="Montserrat"/>
              <a:ea typeface="Montserrat"/>
              <a:cs typeface="Montserrat"/>
            </a:endParaRPr>
          </a:p>
          <a:p>
            <a:pPr marL="982663" lvl="1" indent="-457200" algn="l" rtl="0">
              <a:lnSpc>
                <a:spcPct val="100000"/>
              </a:lnSpc>
              <a:spcBef>
                <a:spcPts val="1309"/>
              </a:spcBef>
              <a:spcAft>
                <a:spcPts val="0"/>
              </a:spcAft>
              <a:buClr>
                <a:srgbClr val="000000"/>
              </a:buClr>
              <a:buSzPts val="1948"/>
              <a:buFont typeface="Arial"/>
              <a:buAutoNum type="arabicPeriod"/>
            </a:pPr>
            <a:r>
              <a:rPr lang="it-IT" sz="1600" dirty="0">
                <a:latin typeface="Montserrat"/>
                <a:ea typeface="Montserrat"/>
                <a:cs typeface="Montserrat"/>
              </a:rPr>
              <a:t>ENERGY DIAGNOSIS AND BENCHMARKING ANALYSIS</a:t>
            </a:r>
            <a:endParaRPr sz="1600" dirty="0">
              <a:latin typeface="Montserrat"/>
              <a:ea typeface="Montserrat"/>
              <a:cs typeface="Montserrat"/>
            </a:endParaRPr>
          </a:p>
          <a:p>
            <a:pPr marL="982663" lvl="1" indent="-457200" algn="l" rtl="0">
              <a:lnSpc>
                <a:spcPct val="100000"/>
              </a:lnSpc>
              <a:spcBef>
                <a:spcPts val="1309"/>
              </a:spcBef>
              <a:spcAft>
                <a:spcPts val="0"/>
              </a:spcAft>
              <a:buClr>
                <a:srgbClr val="000000"/>
              </a:buClr>
              <a:buSzPts val="1948"/>
              <a:buFont typeface="Arial"/>
              <a:buAutoNum type="arabicPeriod"/>
            </a:pPr>
            <a:r>
              <a:rPr lang="it-IT" sz="1600" dirty="0">
                <a:latin typeface="Montserrat"/>
                <a:ea typeface="Montserrat"/>
                <a:cs typeface="Montserrat"/>
              </a:rPr>
              <a:t>IDENTIFICATION EEM - COST AND ENERGY SAVINGS CALCUALTION OF EEM</a:t>
            </a:r>
            <a:endParaRPr sz="1600" dirty="0">
              <a:latin typeface="Montserrat"/>
              <a:ea typeface="Montserrat"/>
              <a:cs typeface="Montserrat"/>
            </a:endParaRPr>
          </a:p>
          <a:p>
            <a:pPr marL="982663" lvl="1" indent="-457200" algn="l" rtl="0">
              <a:lnSpc>
                <a:spcPct val="100000"/>
              </a:lnSpc>
              <a:spcBef>
                <a:spcPts val="1309"/>
              </a:spcBef>
              <a:spcAft>
                <a:spcPts val="0"/>
              </a:spcAft>
              <a:buClr>
                <a:srgbClr val="000000"/>
              </a:buClr>
              <a:buSzPts val="1948"/>
              <a:buFont typeface="Arial"/>
              <a:buAutoNum type="arabicPeriod"/>
            </a:pPr>
            <a:r>
              <a:rPr lang="it-IT" sz="1600" dirty="0">
                <a:latin typeface="Montserrat"/>
                <a:ea typeface="Montserrat"/>
                <a:cs typeface="Montserrat"/>
              </a:rPr>
              <a:t>FINANCING ANALYSIS TO FIND THE BEST FINANCING OPERATIVE SCHEMES</a:t>
            </a:r>
            <a:endParaRPr sz="1600" dirty="0">
              <a:latin typeface="Montserrat"/>
              <a:ea typeface="Montserrat"/>
              <a:cs typeface="Montserrat"/>
              <a:sym typeface="Arial"/>
            </a:endParaRPr>
          </a:p>
          <a:p>
            <a:pPr marL="387031" lvl="0" indent="-279523" algn="l" rtl="0">
              <a:lnSpc>
                <a:spcPct val="100000"/>
              </a:lnSpc>
              <a:spcBef>
                <a:spcPts val="1399"/>
              </a:spcBef>
              <a:spcAft>
                <a:spcPts val="0"/>
              </a:spcAft>
              <a:buClr>
                <a:srgbClr val="000000"/>
              </a:buClr>
              <a:buSzPts val="2000"/>
              <a:buNone/>
            </a:pPr>
            <a:endParaRPr sz="2000" dirty="0">
              <a:latin typeface="Montserrat"/>
              <a:ea typeface="Montserrat"/>
              <a:cs typeface="Montserrat"/>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279523" algn="l" rtl="0">
              <a:lnSpc>
                <a:spcPct val="100000"/>
              </a:lnSpc>
              <a:spcBef>
                <a:spcPts val="1399"/>
              </a:spcBef>
              <a:spcAft>
                <a:spcPts val="0"/>
              </a:spcAft>
              <a:buClr>
                <a:srgbClr val="000000"/>
              </a:buClr>
              <a:buSzPts val="2000"/>
              <a:buNone/>
            </a:pPr>
            <a:endParaRPr sz="2000" i="1" dirty="0">
              <a:solidFill>
                <a:srgbClr val="366092"/>
              </a:solidFill>
              <a:latin typeface="Arial"/>
              <a:ea typeface="Arial"/>
              <a:cs typeface="Arial"/>
              <a:sym typeface="Arial"/>
            </a:endParaRPr>
          </a:p>
          <a:p>
            <a:pPr marL="387031" lvl="0" indent="-14359" algn="l" rtl="0">
              <a:lnSpc>
                <a:spcPct val="100000"/>
              </a:lnSpc>
              <a:spcBef>
                <a:spcPts val="1399"/>
              </a:spcBef>
              <a:spcAft>
                <a:spcPts val="0"/>
              </a:spcAft>
              <a:buSzPts val="2257"/>
              <a:buNone/>
            </a:pPr>
            <a:endParaRPr sz="2257" b="1" dirty="0">
              <a:solidFill>
                <a:schemeClr val="dk1"/>
              </a:solidFill>
              <a:latin typeface="Calibri"/>
              <a:ea typeface="Calibri"/>
              <a:cs typeface="Calibri"/>
              <a:sym typeface="Calibri"/>
            </a:endParaRPr>
          </a:p>
          <a:p>
            <a:pPr marL="387031" lvl="0" indent="-14359" algn="l" rtl="0">
              <a:lnSpc>
                <a:spcPct val="100000"/>
              </a:lnSpc>
              <a:spcBef>
                <a:spcPts val="1399"/>
              </a:spcBef>
              <a:spcAft>
                <a:spcPts val="0"/>
              </a:spcAft>
              <a:buSzPts val="2257"/>
              <a:buNone/>
            </a:pPr>
            <a:endParaRPr sz="2257" dirty="0">
              <a:solidFill>
                <a:schemeClr val="dk1"/>
              </a:solidFill>
              <a:latin typeface="Calibri"/>
              <a:ea typeface="Calibri"/>
              <a:cs typeface="Calibri"/>
              <a:sym typeface="Calibri"/>
            </a:endParaRPr>
          </a:p>
          <a:p>
            <a:pPr marL="387031" lvl="0" indent="-14359" algn="l" rtl="0">
              <a:lnSpc>
                <a:spcPct val="100000"/>
              </a:lnSpc>
              <a:spcBef>
                <a:spcPts val="1399"/>
              </a:spcBef>
              <a:spcAft>
                <a:spcPts val="0"/>
              </a:spcAft>
              <a:buSzPts val="2257"/>
              <a:buNone/>
            </a:pPr>
            <a:endParaRPr sz="2257" dirty="0"/>
          </a:p>
          <a:p>
            <a:pPr marL="387031" lvl="0" indent="-14359" algn="l" rtl="0">
              <a:lnSpc>
                <a:spcPct val="100000"/>
              </a:lnSpc>
              <a:spcBef>
                <a:spcPts val="1399"/>
              </a:spcBef>
              <a:spcAft>
                <a:spcPts val="0"/>
              </a:spcAft>
              <a:buSzPts val="2257"/>
              <a:buNone/>
            </a:pPr>
            <a:endParaRPr sz="2257" dirty="0"/>
          </a:p>
        </p:txBody>
      </p:sp>
      <p:pic>
        <p:nvPicPr>
          <p:cNvPr id="96" name="Google Shape;96;p13"/>
          <p:cNvPicPr preferRelativeResize="0"/>
          <p:nvPr/>
        </p:nvPicPr>
        <p:blipFill rotWithShape="1">
          <a:blip r:embed="rId3">
            <a:alphaModFix/>
          </a:blip>
          <a:srcRect/>
          <a:stretch/>
        </p:blipFill>
        <p:spPr>
          <a:xfrm>
            <a:off x="1090652" y="4236720"/>
            <a:ext cx="1917972" cy="2700649"/>
          </a:xfrm>
          <a:prstGeom prst="rect">
            <a:avLst/>
          </a:prstGeom>
          <a:noFill/>
          <a:ln>
            <a:noFill/>
          </a:ln>
        </p:spPr>
      </p:pic>
      <p:pic>
        <p:nvPicPr>
          <p:cNvPr id="97" name="Google Shape;97;p13"/>
          <p:cNvPicPr preferRelativeResize="0"/>
          <p:nvPr/>
        </p:nvPicPr>
        <p:blipFill rotWithShape="1">
          <a:blip r:embed="rId4">
            <a:alphaModFix/>
          </a:blip>
          <a:srcRect/>
          <a:stretch/>
        </p:blipFill>
        <p:spPr>
          <a:xfrm>
            <a:off x="3088408" y="4140521"/>
            <a:ext cx="1917972" cy="2706053"/>
          </a:xfrm>
          <a:prstGeom prst="rect">
            <a:avLst/>
          </a:prstGeom>
          <a:noFill/>
          <a:ln>
            <a:noFill/>
          </a:ln>
        </p:spPr>
      </p:pic>
      <p:pic>
        <p:nvPicPr>
          <p:cNvPr id="98" name="Google Shape;98;p13"/>
          <p:cNvPicPr preferRelativeResize="0"/>
          <p:nvPr/>
        </p:nvPicPr>
        <p:blipFill rotWithShape="1">
          <a:blip r:embed="rId5">
            <a:alphaModFix/>
          </a:blip>
          <a:srcRect/>
          <a:stretch/>
        </p:blipFill>
        <p:spPr>
          <a:xfrm>
            <a:off x="5086164" y="4146052"/>
            <a:ext cx="1917972" cy="2700649"/>
          </a:xfrm>
          <a:prstGeom prst="rect">
            <a:avLst/>
          </a:prstGeom>
          <a:noFill/>
          <a:ln>
            <a:noFill/>
          </a:ln>
        </p:spPr>
      </p:pic>
      <p:sp>
        <p:nvSpPr>
          <p:cNvPr id="99" name="Google Shape;99;p13"/>
          <p:cNvSpPr/>
          <p:nvPr/>
        </p:nvSpPr>
        <p:spPr>
          <a:xfrm>
            <a:off x="7264399" y="4509309"/>
            <a:ext cx="3992033" cy="1701138"/>
          </a:xfrm>
          <a:prstGeom prst="rect">
            <a:avLst/>
          </a:prstGeom>
          <a:noFill/>
          <a:ln>
            <a:noFill/>
          </a:ln>
        </p:spPr>
        <p:txBody>
          <a:bodyPr spcFirstLastPara="1" wrap="square" lIns="91425" tIns="45700" rIns="91425" bIns="45700" anchor="t" anchorCtr="0">
            <a:noAutofit/>
          </a:bodyPr>
          <a:lstStyle/>
          <a:p>
            <a:pPr marL="360000" marR="0" lvl="0" indent="0" algn="l" rtl="0">
              <a:spcBef>
                <a:spcPts val="0"/>
              </a:spcBef>
              <a:spcAft>
                <a:spcPts val="0"/>
              </a:spcAft>
              <a:buClr>
                <a:srgbClr val="000000"/>
              </a:buClr>
              <a:buSzPts val="2400"/>
              <a:buFont typeface="Calibri"/>
              <a:buNone/>
            </a:pPr>
            <a:r>
              <a:rPr lang="it-IT" sz="2000" dirty="0">
                <a:solidFill>
                  <a:srgbClr val="159861"/>
                </a:solidFill>
                <a:latin typeface="Montserrat"/>
                <a:ea typeface="Montserrat"/>
                <a:cs typeface="Montserrat"/>
                <a:sym typeface="Calibri"/>
              </a:rPr>
              <a:t>Il </a:t>
            </a:r>
            <a:r>
              <a:rPr lang="it-IT" sz="2000" dirty="0" err="1">
                <a:solidFill>
                  <a:srgbClr val="159861"/>
                </a:solidFill>
                <a:latin typeface="Montserrat"/>
                <a:ea typeface="Montserrat"/>
                <a:cs typeface="Montserrat"/>
                <a:sym typeface="Calibri"/>
              </a:rPr>
              <a:t>form</a:t>
            </a:r>
            <a:r>
              <a:rPr lang="it-IT" sz="2000" dirty="0">
                <a:solidFill>
                  <a:srgbClr val="159861"/>
                </a:solidFill>
                <a:latin typeface="Montserrat"/>
                <a:ea typeface="Montserrat"/>
                <a:cs typeface="Montserrat"/>
                <a:sym typeface="Calibri"/>
              </a:rPr>
              <a:t> di valutazione prevede inoltre che sia redatto un giudizio complessivo qualitativo </a:t>
            </a:r>
            <a:endParaRPr sz="2000" dirty="0">
              <a:solidFill>
                <a:srgbClr val="159861"/>
              </a:solidFill>
              <a:latin typeface="Montserrat"/>
              <a:ea typeface="Montserrat"/>
              <a:cs typeface="Montserrat"/>
              <a:sym typeface="Calibri"/>
            </a:endParaRPr>
          </a:p>
          <a:p>
            <a:pPr marL="0" marR="0" lvl="0" indent="0" algn="l" rtl="0">
              <a:spcBef>
                <a:spcPts val="677"/>
              </a:spcBef>
              <a:spcAft>
                <a:spcPts val="0"/>
              </a:spcAft>
              <a:buClr>
                <a:srgbClr val="000000"/>
              </a:buClr>
              <a:buSzPts val="1600"/>
              <a:buFont typeface="Arial"/>
              <a:buNone/>
            </a:pPr>
            <a:endParaRPr sz="1600" i="1" dirty="0">
              <a:solidFill>
                <a:schemeClr val="accent1"/>
              </a:solidFill>
              <a:latin typeface="Arial"/>
              <a:ea typeface="Arial"/>
              <a:cs typeface="Arial"/>
              <a:sym typeface="Arial"/>
            </a:endParaRPr>
          </a:p>
          <a:p>
            <a:pPr marL="0" marR="0" lvl="0" indent="0" algn="l" rtl="0">
              <a:spcBef>
                <a:spcPts val="677"/>
              </a:spcBef>
              <a:spcAft>
                <a:spcPts val="0"/>
              </a:spcAft>
              <a:buClr>
                <a:srgbClr val="000000"/>
              </a:buClr>
              <a:buSzPts val="1600"/>
              <a:buFont typeface="Arial"/>
              <a:buNone/>
            </a:pPr>
            <a:endParaRPr sz="1600" i="1" dirty="0">
              <a:solidFill>
                <a:schemeClr val="accent1"/>
              </a:solidFill>
              <a:latin typeface="Arial"/>
              <a:ea typeface="Arial"/>
              <a:cs typeface="Arial"/>
              <a:sym typeface="Arial"/>
            </a:endParaRPr>
          </a:p>
          <a:p>
            <a:pPr marL="0" marR="0" lvl="0" indent="0" algn="ctr" rtl="0">
              <a:spcBef>
                <a:spcPts val="677"/>
              </a:spcBef>
              <a:spcAft>
                <a:spcPts val="0"/>
              </a:spcAft>
              <a:buNone/>
            </a:pPr>
            <a:endParaRPr sz="1800" dirty="0">
              <a:solidFill>
                <a:schemeClr val="accen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5">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5">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5">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95">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5">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95">
                                            <p:txEl>
                                              <p:pRg st="19" end="1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95">
                                            <p:txEl>
                                              <p:pRg st="20" end="2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95">
                                            <p:txEl>
                                              <p:pRg st="21" end="2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95">
                                            <p:txEl>
                                              <p:pRg st="22" end="2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95">
                                            <p:txEl>
                                              <p:pRg st="23" end="23"/>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95">
                                            <p:txEl>
                                              <p:pRg st="24" end="24"/>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95">
                                            <p:txEl>
                                              <p:pRg st="25" end="25"/>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95">
                                            <p:txEl>
                                              <p:pRg st="26" end="26"/>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95">
                                            <p:txEl>
                                              <p:pRg st="27" end="27"/>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95">
                                            <p:txEl>
                                              <p:pRg st="28" end="28"/>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95">
                                            <p:txEl>
                                              <p:pRg st="29" end="29"/>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95">
                                            <p:txEl>
                                              <p:pRg st="30" end="30"/>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95">
                                            <p:txEl>
                                              <p:pRg st="31" end="31"/>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95">
                                            <p:txEl>
                                              <p:pRg st="32" end="32"/>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95">
                                            <p:txEl>
                                              <p:pRg st="33" end="33"/>
                                            </p:tx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95">
                                            <p:txEl>
                                              <p:pRg st="34" end="34"/>
                                            </p:tx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95">
                                            <p:txEl>
                                              <p:pRg st="35" end="35"/>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95">
                                            <p:txEl>
                                              <p:pRg st="36" end="36"/>
                                            </p:txEl>
                                          </p:spTgt>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95">
                                            <p:txEl>
                                              <p:pRg st="37" end="37"/>
                                            </p:txEl>
                                          </p:spTgt>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95">
                                            <p:txEl>
                                              <p:pRg st="38" end="38"/>
                                            </p:txEl>
                                          </p:spTgt>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95">
                                            <p:txEl>
                                              <p:pRg st="39" end="39"/>
                                            </p:txEl>
                                          </p:spTgt>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95">
                                            <p:txEl>
                                              <p:pRg st="40" end="40"/>
                                            </p:txEl>
                                          </p:spTgt>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95">
                                            <p:txEl>
                                              <p:pRg st="41" end="4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4"/>
          <p:cNvSpPr txBox="1">
            <a:spLocks noGrp="1"/>
          </p:cNvSpPr>
          <p:nvPr>
            <p:ph type="title"/>
          </p:nvPr>
        </p:nvSpPr>
        <p:spPr>
          <a:xfrm>
            <a:off x="609600" y="1357270"/>
            <a:ext cx="10972800" cy="877238"/>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600"/>
              <a:buFont typeface="Calibri"/>
              <a:buNone/>
            </a:pPr>
            <a:r>
              <a:rPr lang="it-IT" sz="2800" b="1" dirty="0" err="1">
                <a:solidFill>
                  <a:srgbClr val="159961"/>
                </a:solidFill>
                <a:latin typeface="Montserrat"/>
                <a:ea typeface="Montserrat"/>
                <a:cs typeface="Montserrat"/>
              </a:rPr>
              <a:t>Scientific</a:t>
            </a:r>
            <a:r>
              <a:rPr lang="it-IT" sz="2800" b="1" dirty="0">
                <a:solidFill>
                  <a:srgbClr val="159961"/>
                </a:solidFill>
                <a:latin typeface="Montserrat"/>
                <a:ea typeface="Montserrat"/>
                <a:cs typeface="Montserrat"/>
              </a:rPr>
              <a:t> </a:t>
            </a:r>
            <a:r>
              <a:rPr lang="it-IT" sz="2800" b="1" dirty="0" err="1">
                <a:solidFill>
                  <a:srgbClr val="159961"/>
                </a:solidFill>
                <a:latin typeface="Montserrat"/>
                <a:ea typeface="Montserrat"/>
                <a:cs typeface="Montserrat"/>
              </a:rPr>
              <a:t>Advisory</a:t>
            </a:r>
            <a:r>
              <a:rPr lang="it-IT" sz="2800" b="1" dirty="0">
                <a:solidFill>
                  <a:srgbClr val="159961"/>
                </a:solidFill>
                <a:latin typeface="Montserrat"/>
                <a:ea typeface="Montserrat"/>
                <a:cs typeface="Montserrat"/>
              </a:rPr>
              <a:t> </a:t>
            </a:r>
            <a:r>
              <a:rPr lang="it-IT" sz="2800" b="1" dirty="0" smtClean="0">
                <a:solidFill>
                  <a:srgbClr val="159961"/>
                </a:solidFill>
                <a:latin typeface="Montserrat"/>
                <a:ea typeface="Montserrat"/>
                <a:cs typeface="Montserrat"/>
              </a:rPr>
              <a:t>Panel (SAP) </a:t>
            </a:r>
            <a:endParaRPr sz="2800" b="1" dirty="0">
              <a:solidFill>
                <a:srgbClr val="159961"/>
              </a:solidFill>
              <a:latin typeface="Montserrat"/>
              <a:ea typeface="Montserrat"/>
              <a:cs typeface="Montserrat"/>
            </a:endParaRPr>
          </a:p>
        </p:txBody>
      </p:sp>
      <p:sp>
        <p:nvSpPr>
          <p:cNvPr id="105" name="Google Shape;105;p14"/>
          <p:cNvSpPr txBox="1">
            <a:spLocks noGrp="1"/>
          </p:cNvSpPr>
          <p:nvPr>
            <p:ph type="sldNum" idx="12"/>
          </p:nvPr>
        </p:nvSpPr>
        <p:spPr>
          <a:xfrm>
            <a:off x="4153904" y="7137134"/>
            <a:ext cx="1270021" cy="41211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sz="1354">
                <a:solidFill>
                  <a:srgbClr val="888888"/>
                </a:solidFill>
                <a:latin typeface="Calibri"/>
                <a:ea typeface="Calibri"/>
                <a:cs typeface="Calibri"/>
                <a:sym typeface="Calibri"/>
              </a:rPr>
              <a:t>4</a:t>
            </a:fld>
            <a:endParaRPr sz="1354">
              <a:solidFill>
                <a:srgbClr val="888888"/>
              </a:solidFill>
              <a:latin typeface="Calibri"/>
              <a:ea typeface="Calibri"/>
              <a:cs typeface="Calibri"/>
              <a:sym typeface="Calibri"/>
            </a:endParaRPr>
          </a:p>
        </p:txBody>
      </p:sp>
      <p:grpSp>
        <p:nvGrpSpPr>
          <p:cNvPr id="106" name="Google Shape;106;p14"/>
          <p:cNvGrpSpPr/>
          <p:nvPr/>
        </p:nvGrpSpPr>
        <p:grpSpPr>
          <a:xfrm>
            <a:off x="1015264" y="2287562"/>
            <a:ext cx="2989123" cy="4504065"/>
            <a:chOff x="149516" y="1694"/>
            <a:chExt cx="2989123" cy="4504065"/>
          </a:xfrm>
        </p:grpSpPr>
        <p:sp>
          <p:nvSpPr>
            <p:cNvPr id="107" name="Google Shape;107;p14"/>
            <p:cNvSpPr/>
            <p:nvPr/>
          </p:nvSpPr>
          <p:spPr>
            <a:xfrm>
              <a:off x="1508208" y="4252839"/>
              <a:ext cx="271738" cy="91440"/>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sp>
        <p:sp>
          <p:nvSpPr>
            <p:cNvPr id="108" name="Google Shape;108;p14"/>
            <p:cNvSpPr/>
            <p:nvPr/>
          </p:nvSpPr>
          <p:spPr>
            <a:xfrm>
              <a:off x="1508208" y="3668601"/>
              <a:ext cx="271738" cy="91440"/>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sp>
        <p:sp>
          <p:nvSpPr>
            <p:cNvPr id="109" name="Google Shape;109;p14"/>
            <p:cNvSpPr/>
            <p:nvPr/>
          </p:nvSpPr>
          <p:spPr>
            <a:xfrm>
              <a:off x="1508208" y="2837964"/>
              <a:ext cx="271738" cy="292118"/>
            </a:xfrm>
            <a:custGeom>
              <a:avLst/>
              <a:gdLst/>
              <a:ahLst/>
              <a:cxnLst/>
              <a:rect l="l" t="t" r="r" b="b"/>
              <a:pathLst>
                <a:path w="120000" h="120000" extrusionOk="0">
                  <a:moveTo>
                    <a:pt x="0" y="0"/>
                  </a:moveTo>
                  <a:lnTo>
                    <a:pt x="60000" y="0"/>
                  </a:lnTo>
                  <a:lnTo>
                    <a:pt x="60000" y="120000"/>
                  </a:lnTo>
                  <a:lnTo>
                    <a:pt x="120000" y="120000"/>
                  </a:lnTo>
                </a:path>
              </a:pathLst>
            </a:custGeom>
            <a:noFill/>
            <a:ln w="25400" cap="flat" cmpd="sng">
              <a:solidFill>
                <a:srgbClr val="3B6495"/>
              </a:solidFill>
              <a:prstDash val="solid"/>
              <a:round/>
              <a:headEnd type="none" w="sm" len="sm"/>
              <a:tailEnd type="none" w="sm" len="sm"/>
            </a:ln>
          </p:spPr>
        </p:sp>
        <p:sp>
          <p:nvSpPr>
            <p:cNvPr id="110" name="Google Shape;110;p14"/>
            <p:cNvSpPr/>
            <p:nvPr/>
          </p:nvSpPr>
          <p:spPr>
            <a:xfrm>
              <a:off x="1508208" y="2545845"/>
              <a:ext cx="271738" cy="292118"/>
            </a:xfrm>
            <a:custGeom>
              <a:avLst/>
              <a:gdLst/>
              <a:ahLst/>
              <a:cxnLst/>
              <a:rect l="l" t="t" r="r" b="b"/>
              <a:pathLst>
                <a:path w="120000" h="120000" extrusionOk="0">
                  <a:moveTo>
                    <a:pt x="0" y="120000"/>
                  </a:moveTo>
                  <a:lnTo>
                    <a:pt x="60000" y="120000"/>
                  </a:lnTo>
                  <a:lnTo>
                    <a:pt x="60000" y="0"/>
                  </a:lnTo>
                  <a:lnTo>
                    <a:pt x="120000" y="0"/>
                  </a:lnTo>
                </a:path>
              </a:pathLst>
            </a:custGeom>
            <a:noFill/>
            <a:ln w="25400" cap="flat" cmpd="sng">
              <a:solidFill>
                <a:srgbClr val="3B6495"/>
              </a:solidFill>
              <a:prstDash val="solid"/>
              <a:round/>
              <a:headEnd type="none" w="sm" len="sm"/>
              <a:tailEnd type="none" w="sm" len="sm"/>
            </a:ln>
          </p:spPr>
        </p:sp>
        <p:sp>
          <p:nvSpPr>
            <p:cNvPr id="111" name="Google Shape;111;p14"/>
            <p:cNvSpPr/>
            <p:nvPr/>
          </p:nvSpPr>
          <p:spPr>
            <a:xfrm>
              <a:off x="1508208" y="1377370"/>
              <a:ext cx="271738" cy="584237"/>
            </a:xfrm>
            <a:custGeom>
              <a:avLst/>
              <a:gdLst/>
              <a:ahLst/>
              <a:cxnLst/>
              <a:rect l="l" t="t" r="r" b="b"/>
              <a:pathLst>
                <a:path w="120000" h="120000" extrusionOk="0">
                  <a:moveTo>
                    <a:pt x="0" y="0"/>
                  </a:moveTo>
                  <a:lnTo>
                    <a:pt x="60000" y="0"/>
                  </a:lnTo>
                  <a:lnTo>
                    <a:pt x="60000" y="120000"/>
                  </a:lnTo>
                  <a:lnTo>
                    <a:pt x="120000" y="120000"/>
                  </a:lnTo>
                </a:path>
              </a:pathLst>
            </a:custGeom>
            <a:noFill/>
            <a:ln w="25400" cap="flat" cmpd="sng">
              <a:solidFill>
                <a:srgbClr val="3B6495"/>
              </a:solidFill>
              <a:prstDash val="solid"/>
              <a:round/>
              <a:headEnd type="none" w="sm" len="sm"/>
              <a:tailEnd type="none" w="sm" len="sm"/>
            </a:ln>
          </p:spPr>
        </p:sp>
        <p:sp>
          <p:nvSpPr>
            <p:cNvPr id="112" name="Google Shape;112;p14"/>
            <p:cNvSpPr/>
            <p:nvPr/>
          </p:nvSpPr>
          <p:spPr>
            <a:xfrm>
              <a:off x="1508208" y="1331650"/>
              <a:ext cx="271738" cy="91440"/>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sp>
        <p:sp>
          <p:nvSpPr>
            <p:cNvPr id="113" name="Google Shape;113;p14"/>
            <p:cNvSpPr/>
            <p:nvPr/>
          </p:nvSpPr>
          <p:spPr>
            <a:xfrm>
              <a:off x="1508208" y="793132"/>
              <a:ext cx="271738" cy="584237"/>
            </a:xfrm>
            <a:custGeom>
              <a:avLst/>
              <a:gdLst/>
              <a:ahLst/>
              <a:cxnLst/>
              <a:rect l="l" t="t" r="r" b="b"/>
              <a:pathLst>
                <a:path w="120000" h="120000" extrusionOk="0">
                  <a:moveTo>
                    <a:pt x="0" y="120000"/>
                  </a:moveTo>
                  <a:lnTo>
                    <a:pt x="60000" y="120000"/>
                  </a:lnTo>
                  <a:lnTo>
                    <a:pt x="60000" y="0"/>
                  </a:lnTo>
                  <a:lnTo>
                    <a:pt x="120000" y="0"/>
                  </a:lnTo>
                </a:path>
              </a:pathLst>
            </a:custGeom>
            <a:noFill/>
            <a:ln w="25400" cap="flat" cmpd="sng">
              <a:solidFill>
                <a:srgbClr val="3B6495"/>
              </a:solidFill>
              <a:prstDash val="solid"/>
              <a:round/>
              <a:headEnd type="none" w="sm" len="sm"/>
              <a:tailEnd type="none" w="sm" len="sm"/>
            </a:ln>
          </p:spPr>
        </p:sp>
        <p:sp>
          <p:nvSpPr>
            <p:cNvPr id="114" name="Google Shape;114;p14"/>
            <p:cNvSpPr/>
            <p:nvPr/>
          </p:nvSpPr>
          <p:spPr>
            <a:xfrm>
              <a:off x="1508208" y="163174"/>
              <a:ext cx="271738" cy="91440"/>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sp>
        <p:sp>
          <p:nvSpPr>
            <p:cNvPr id="115" name="Google Shape;115;p14"/>
            <p:cNvSpPr/>
            <p:nvPr/>
          </p:nvSpPr>
          <p:spPr>
            <a:xfrm>
              <a:off x="149516" y="1694"/>
              <a:ext cx="1358692" cy="414401"/>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
            <p:cNvSpPr txBox="1"/>
            <p:nvPr/>
          </p:nvSpPr>
          <p:spPr>
            <a:xfrm>
              <a:off x="149516" y="1694"/>
              <a:ext cx="1358692" cy="414401"/>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it-IT" sz="1600">
                  <a:solidFill>
                    <a:schemeClr val="lt1"/>
                  </a:solidFill>
                  <a:latin typeface="Calibri"/>
                  <a:ea typeface="Calibri"/>
                  <a:cs typeface="Calibri"/>
                  <a:sym typeface="Calibri"/>
                </a:rPr>
                <a:t>Croatia</a:t>
              </a:r>
              <a:endParaRPr sz="1600">
                <a:solidFill>
                  <a:schemeClr val="lt1"/>
                </a:solidFill>
                <a:latin typeface="Calibri"/>
                <a:ea typeface="Calibri"/>
                <a:cs typeface="Calibri"/>
                <a:sym typeface="Calibri"/>
              </a:endParaRPr>
            </a:p>
          </p:txBody>
        </p:sp>
        <p:sp>
          <p:nvSpPr>
            <p:cNvPr id="117" name="Google Shape;117;p14"/>
            <p:cNvSpPr/>
            <p:nvPr/>
          </p:nvSpPr>
          <p:spPr>
            <a:xfrm>
              <a:off x="1779947" y="1694"/>
              <a:ext cx="1358692" cy="414401"/>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txBox="1"/>
            <p:nvPr/>
          </p:nvSpPr>
          <p:spPr>
            <a:xfrm>
              <a:off x="1779947" y="1694"/>
              <a:ext cx="1358692" cy="414401"/>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it-IT" sz="1600" dirty="0">
                  <a:solidFill>
                    <a:schemeClr val="lt1"/>
                  </a:solidFill>
                  <a:latin typeface="Calibri"/>
                  <a:ea typeface="Calibri"/>
                  <a:cs typeface="Calibri"/>
                  <a:sym typeface="Calibri"/>
                </a:rPr>
                <a:t>Dubrovnik</a:t>
              </a:r>
              <a:endParaRPr dirty="0"/>
            </a:p>
          </p:txBody>
        </p:sp>
        <p:sp>
          <p:nvSpPr>
            <p:cNvPr id="119" name="Google Shape;119;p14"/>
            <p:cNvSpPr/>
            <p:nvPr/>
          </p:nvSpPr>
          <p:spPr>
            <a:xfrm>
              <a:off x="149516" y="1170169"/>
              <a:ext cx="1358692" cy="414401"/>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4"/>
            <p:cNvSpPr txBox="1"/>
            <p:nvPr/>
          </p:nvSpPr>
          <p:spPr>
            <a:xfrm>
              <a:off x="149516" y="1170169"/>
              <a:ext cx="1358692" cy="414401"/>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it-IT" sz="1600">
                  <a:solidFill>
                    <a:schemeClr val="lt1"/>
                  </a:solidFill>
                  <a:latin typeface="Calibri"/>
                  <a:ea typeface="Calibri"/>
                  <a:cs typeface="Calibri"/>
                  <a:sym typeface="Calibri"/>
                </a:rPr>
                <a:t>Italy</a:t>
              </a:r>
              <a:endParaRPr sz="1600">
                <a:solidFill>
                  <a:schemeClr val="lt1"/>
                </a:solidFill>
                <a:latin typeface="Calibri"/>
                <a:ea typeface="Calibri"/>
                <a:cs typeface="Calibri"/>
                <a:sym typeface="Calibri"/>
              </a:endParaRPr>
            </a:p>
          </p:txBody>
        </p:sp>
        <p:sp>
          <p:nvSpPr>
            <p:cNvPr id="121" name="Google Shape;121;p14"/>
            <p:cNvSpPr/>
            <p:nvPr/>
          </p:nvSpPr>
          <p:spPr>
            <a:xfrm>
              <a:off x="1779947" y="585932"/>
              <a:ext cx="1358692" cy="414401"/>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txBox="1"/>
            <p:nvPr/>
          </p:nvSpPr>
          <p:spPr>
            <a:xfrm>
              <a:off x="1779947" y="585932"/>
              <a:ext cx="1358692" cy="414401"/>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it-IT" sz="1600">
                  <a:solidFill>
                    <a:schemeClr val="lt1"/>
                  </a:solidFill>
                  <a:latin typeface="Calibri"/>
                  <a:ea typeface="Calibri"/>
                  <a:cs typeface="Calibri"/>
                  <a:sym typeface="Calibri"/>
                </a:rPr>
                <a:t>Abruzzo</a:t>
              </a:r>
              <a:endParaRPr/>
            </a:p>
          </p:txBody>
        </p:sp>
        <p:sp>
          <p:nvSpPr>
            <p:cNvPr id="123" name="Google Shape;123;p14"/>
            <p:cNvSpPr/>
            <p:nvPr/>
          </p:nvSpPr>
          <p:spPr>
            <a:xfrm>
              <a:off x="1779947" y="1170169"/>
              <a:ext cx="1358692" cy="414401"/>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txBox="1"/>
            <p:nvPr/>
          </p:nvSpPr>
          <p:spPr>
            <a:xfrm>
              <a:off x="1779947" y="1170169"/>
              <a:ext cx="1358692" cy="414401"/>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it-IT" sz="1600">
                  <a:solidFill>
                    <a:schemeClr val="lt1"/>
                  </a:solidFill>
                  <a:latin typeface="Calibri"/>
                  <a:ea typeface="Calibri"/>
                  <a:cs typeface="Calibri"/>
                  <a:sym typeface="Calibri"/>
                </a:rPr>
                <a:t>Emilia Romagna</a:t>
              </a:r>
              <a:endParaRPr/>
            </a:p>
          </p:txBody>
        </p:sp>
        <p:sp>
          <p:nvSpPr>
            <p:cNvPr id="125" name="Google Shape;125;p14"/>
            <p:cNvSpPr/>
            <p:nvPr/>
          </p:nvSpPr>
          <p:spPr>
            <a:xfrm>
              <a:off x="1779947" y="1754407"/>
              <a:ext cx="1358692" cy="414401"/>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txBox="1"/>
            <p:nvPr/>
          </p:nvSpPr>
          <p:spPr>
            <a:xfrm>
              <a:off x="1779947" y="1754407"/>
              <a:ext cx="1358692" cy="414401"/>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it-IT" sz="1600">
                  <a:solidFill>
                    <a:schemeClr val="lt1"/>
                  </a:solidFill>
                  <a:latin typeface="Calibri"/>
                  <a:ea typeface="Calibri"/>
                  <a:cs typeface="Calibri"/>
                  <a:sym typeface="Calibri"/>
                </a:rPr>
                <a:t>Lazio</a:t>
              </a:r>
              <a:endParaRPr/>
            </a:p>
          </p:txBody>
        </p:sp>
        <p:sp>
          <p:nvSpPr>
            <p:cNvPr id="127" name="Google Shape;127;p14"/>
            <p:cNvSpPr/>
            <p:nvPr/>
          </p:nvSpPr>
          <p:spPr>
            <a:xfrm>
              <a:off x="149516" y="2630764"/>
              <a:ext cx="1358692" cy="414401"/>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txBox="1"/>
            <p:nvPr/>
          </p:nvSpPr>
          <p:spPr>
            <a:xfrm>
              <a:off x="149516" y="2630764"/>
              <a:ext cx="1358692" cy="414401"/>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it-IT" sz="1600">
                  <a:solidFill>
                    <a:schemeClr val="lt1"/>
                  </a:solidFill>
                  <a:latin typeface="Calibri"/>
                  <a:ea typeface="Calibri"/>
                  <a:cs typeface="Calibri"/>
                  <a:sym typeface="Calibri"/>
                </a:rPr>
                <a:t>Spain</a:t>
              </a:r>
              <a:endParaRPr/>
            </a:p>
          </p:txBody>
        </p:sp>
        <p:sp>
          <p:nvSpPr>
            <p:cNvPr id="129" name="Google Shape;129;p14"/>
            <p:cNvSpPr/>
            <p:nvPr/>
          </p:nvSpPr>
          <p:spPr>
            <a:xfrm>
              <a:off x="1779947" y="2338645"/>
              <a:ext cx="1358692" cy="414401"/>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txBox="1"/>
            <p:nvPr/>
          </p:nvSpPr>
          <p:spPr>
            <a:xfrm>
              <a:off x="1779947" y="2338645"/>
              <a:ext cx="1358692" cy="414401"/>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it-IT" sz="1600">
                  <a:solidFill>
                    <a:schemeClr val="lt1"/>
                  </a:solidFill>
                  <a:latin typeface="Calibri"/>
                  <a:ea typeface="Calibri"/>
                  <a:cs typeface="Calibri"/>
                  <a:sym typeface="Calibri"/>
                </a:rPr>
                <a:t>Valencia</a:t>
              </a:r>
              <a:endParaRPr/>
            </a:p>
          </p:txBody>
        </p:sp>
        <p:sp>
          <p:nvSpPr>
            <p:cNvPr id="131" name="Google Shape;131;p14"/>
            <p:cNvSpPr/>
            <p:nvPr/>
          </p:nvSpPr>
          <p:spPr>
            <a:xfrm>
              <a:off x="1779947" y="2922883"/>
              <a:ext cx="1358692" cy="414401"/>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txBox="1"/>
            <p:nvPr/>
          </p:nvSpPr>
          <p:spPr>
            <a:xfrm>
              <a:off x="1779947" y="2922883"/>
              <a:ext cx="1358692" cy="414401"/>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it-IT" sz="1600">
                  <a:solidFill>
                    <a:schemeClr val="lt1"/>
                  </a:solidFill>
                  <a:latin typeface="Calibri"/>
                  <a:ea typeface="Calibri"/>
                  <a:cs typeface="Calibri"/>
                  <a:sym typeface="Calibri"/>
                </a:rPr>
                <a:t>Cataloñia</a:t>
              </a:r>
              <a:endParaRPr sz="1600">
                <a:solidFill>
                  <a:schemeClr val="lt1"/>
                </a:solidFill>
                <a:latin typeface="Calibri"/>
                <a:ea typeface="Calibri"/>
                <a:cs typeface="Calibri"/>
                <a:sym typeface="Calibri"/>
              </a:endParaRPr>
            </a:p>
          </p:txBody>
        </p:sp>
        <p:sp>
          <p:nvSpPr>
            <p:cNvPr id="133" name="Google Shape;133;p14"/>
            <p:cNvSpPr/>
            <p:nvPr/>
          </p:nvSpPr>
          <p:spPr>
            <a:xfrm>
              <a:off x="149516" y="3507120"/>
              <a:ext cx="1358692" cy="414401"/>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txBox="1"/>
            <p:nvPr/>
          </p:nvSpPr>
          <p:spPr>
            <a:xfrm>
              <a:off x="149516" y="3507120"/>
              <a:ext cx="1358692" cy="414401"/>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it-IT" sz="1600">
                  <a:solidFill>
                    <a:schemeClr val="lt1"/>
                  </a:solidFill>
                  <a:latin typeface="Calibri"/>
                  <a:ea typeface="Calibri"/>
                  <a:cs typeface="Calibri"/>
                  <a:sym typeface="Calibri"/>
                </a:rPr>
                <a:t>Malta</a:t>
              </a:r>
              <a:endParaRPr/>
            </a:p>
          </p:txBody>
        </p:sp>
        <p:sp>
          <p:nvSpPr>
            <p:cNvPr id="135" name="Google Shape;135;p14"/>
            <p:cNvSpPr/>
            <p:nvPr/>
          </p:nvSpPr>
          <p:spPr>
            <a:xfrm>
              <a:off x="1779947" y="3507120"/>
              <a:ext cx="1358692" cy="414401"/>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txBox="1"/>
            <p:nvPr/>
          </p:nvSpPr>
          <p:spPr>
            <a:xfrm>
              <a:off x="1779947" y="3507120"/>
              <a:ext cx="1358692" cy="414401"/>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it-IT" sz="1600">
                  <a:solidFill>
                    <a:schemeClr val="lt1"/>
                  </a:solidFill>
                  <a:latin typeface="Calibri"/>
                  <a:ea typeface="Calibri"/>
                  <a:cs typeface="Calibri"/>
                  <a:sym typeface="Calibri"/>
                </a:rPr>
                <a:t>Gozo</a:t>
              </a:r>
              <a:endParaRPr sz="1600">
                <a:solidFill>
                  <a:schemeClr val="lt1"/>
                </a:solidFill>
                <a:latin typeface="Calibri"/>
                <a:ea typeface="Calibri"/>
                <a:cs typeface="Calibri"/>
                <a:sym typeface="Calibri"/>
              </a:endParaRPr>
            </a:p>
          </p:txBody>
        </p:sp>
        <p:sp>
          <p:nvSpPr>
            <p:cNvPr id="137" name="Google Shape;137;p14"/>
            <p:cNvSpPr/>
            <p:nvPr/>
          </p:nvSpPr>
          <p:spPr>
            <a:xfrm>
              <a:off x="149516" y="4091358"/>
              <a:ext cx="1358692" cy="414401"/>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txBox="1"/>
            <p:nvPr/>
          </p:nvSpPr>
          <p:spPr>
            <a:xfrm>
              <a:off x="149516" y="4091358"/>
              <a:ext cx="1358692" cy="414401"/>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it-IT" sz="1600">
                  <a:solidFill>
                    <a:schemeClr val="lt1"/>
                  </a:solidFill>
                  <a:latin typeface="Calibri"/>
                  <a:ea typeface="Calibri"/>
                  <a:cs typeface="Calibri"/>
                  <a:sym typeface="Calibri"/>
                </a:rPr>
                <a:t>Greece</a:t>
              </a:r>
              <a:endParaRPr sz="1600">
                <a:solidFill>
                  <a:schemeClr val="lt1"/>
                </a:solidFill>
                <a:latin typeface="Calibri"/>
                <a:ea typeface="Calibri"/>
                <a:cs typeface="Calibri"/>
                <a:sym typeface="Calibri"/>
              </a:endParaRPr>
            </a:p>
          </p:txBody>
        </p:sp>
        <p:sp>
          <p:nvSpPr>
            <p:cNvPr id="139" name="Google Shape;139;p14"/>
            <p:cNvSpPr/>
            <p:nvPr/>
          </p:nvSpPr>
          <p:spPr>
            <a:xfrm>
              <a:off x="1779947" y="4091358"/>
              <a:ext cx="1358692" cy="414401"/>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txBox="1"/>
            <p:nvPr/>
          </p:nvSpPr>
          <p:spPr>
            <a:xfrm>
              <a:off x="1779947" y="4091358"/>
              <a:ext cx="1358692" cy="414401"/>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it-IT" sz="1600">
                  <a:solidFill>
                    <a:schemeClr val="lt1"/>
                  </a:solidFill>
                  <a:latin typeface="Calibri"/>
                  <a:ea typeface="Calibri"/>
                  <a:cs typeface="Calibri"/>
                  <a:sym typeface="Calibri"/>
                </a:rPr>
                <a:t>Crete</a:t>
              </a:r>
              <a:endParaRPr/>
            </a:p>
          </p:txBody>
        </p:sp>
      </p:grpSp>
      <p:sp>
        <p:nvSpPr>
          <p:cNvPr id="141" name="Google Shape;141;p14"/>
          <p:cNvSpPr/>
          <p:nvPr/>
        </p:nvSpPr>
        <p:spPr>
          <a:xfrm>
            <a:off x="4788913" y="2285868"/>
            <a:ext cx="3107199" cy="4507454"/>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1400" dirty="0">
                <a:solidFill>
                  <a:schemeClr val="dk1"/>
                </a:solidFill>
                <a:latin typeface="Calibri"/>
                <a:ea typeface="Calibri"/>
                <a:cs typeface="Calibri"/>
                <a:sym typeface="Calibri"/>
              </a:rPr>
              <a:t>FIRST SECTION</a:t>
            </a:r>
            <a:endParaRPr dirty="0"/>
          </a:p>
          <a:p>
            <a:pPr marL="285750" marR="0" lvl="0" indent="-285750" algn="l" rtl="0">
              <a:spcBef>
                <a:spcPts val="0"/>
              </a:spcBef>
              <a:spcAft>
                <a:spcPts val="0"/>
              </a:spcAft>
              <a:buClr>
                <a:schemeClr val="dk1"/>
              </a:buClr>
              <a:buSzPts val="1400"/>
              <a:buFont typeface="Arial"/>
              <a:buChar char="•"/>
            </a:pPr>
            <a:r>
              <a:rPr lang="it-IT" sz="1400" dirty="0">
                <a:solidFill>
                  <a:schemeClr val="dk1"/>
                </a:solidFill>
                <a:latin typeface="Calibri"/>
                <a:ea typeface="Calibri"/>
                <a:cs typeface="Calibri"/>
                <a:sym typeface="Calibri"/>
              </a:rPr>
              <a:t>Building data</a:t>
            </a:r>
            <a:endParaRPr dirty="0"/>
          </a:p>
          <a:p>
            <a:pPr marL="285750" marR="0" lvl="0" indent="-285750" algn="l" rtl="0">
              <a:spcBef>
                <a:spcPts val="0"/>
              </a:spcBef>
              <a:spcAft>
                <a:spcPts val="0"/>
              </a:spcAft>
              <a:buClr>
                <a:schemeClr val="dk1"/>
              </a:buClr>
              <a:buSzPts val="1400"/>
              <a:buFont typeface="Arial"/>
              <a:buChar char="•"/>
            </a:pPr>
            <a:r>
              <a:rPr lang="it-IT" sz="1400" dirty="0">
                <a:solidFill>
                  <a:schemeClr val="dk1"/>
                </a:solidFill>
                <a:latin typeface="Calibri"/>
                <a:ea typeface="Calibri"/>
                <a:cs typeface="Calibri"/>
                <a:sym typeface="Calibri"/>
              </a:rPr>
              <a:t>Energy </a:t>
            </a:r>
            <a:r>
              <a:rPr lang="it-IT" sz="1400" dirty="0" err="1">
                <a:solidFill>
                  <a:schemeClr val="dk1"/>
                </a:solidFill>
                <a:latin typeface="Calibri"/>
                <a:ea typeface="Calibri"/>
                <a:cs typeface="Calibri"/>
                <a:sym typeface="Calibri"/>
              </a:rPr>
              <a:t>supplies</a:t>
            </a:r>
            <a:r>
              <a:rPr lang="it-IT" sz="1400" dirty="0">
                <a:solidFill>
                  <a:schemeClr val="dk1"/>
                </a:solidFill>
                <a:latin typeface="Calibri"/>
                <a:ea typeface="Calibri"/>
                <a:cs typeface="Calibri"/>
                <a:sym typeface="Calibri"/>
              </a:rPr>
              <a:t> data</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400" dirty="0">
                <a:solidFill>
                  <a:schemeClr val="dk1"/>
                </a:solidFill>
                <a:latin typeface="Calibri"/>
                <a:ea typeface="Calibri"/>
                <a:cs typeface="Calibri"/>
                <a:sym typeface="Calibri"/>
              </a:rPr>
              <a:t>SECOND SECTION</a:t>
            </a:r>
            <a:endParaRPr dirty="0"/>
          </a:p>
          <a:p>
            <a:pPr marL="285750" marR="0" lvl="0" indent="-285750" algn="l" rtl="0">
              <a:spcBef>
                <a:spcPts val="0"/>
              </a:spcBef>
              <a:spcAft>
                <a:spcPts val="0"/>
              </a:spcAft>
              <a:buClr>
                <a:srgbClr val="0070C0"/>
              </a:buClr>
              <a:buSzPts val="1400"/>
              <a:buFont typeface="Arial"/>
              <a:buChar char="•"/>
            </a:pPr>
            <a:r>
              <a:rPr lang="it-IT" sz="1400" dirty="0">
                <a:solidFill>
                  <a:srgbClr val="0070C0"/>
                </a:solidFill>
                <a:latin typeface="Calibri"/>
                <a:ea typeface="Calibri"/>
                <a:cs typeface="Calibri"/>
                <a:sym typeface="Calibri"/>
              </a:rPr>
              <a:t>Energy Analysis </a:t>
            </a:r>
            <a:r>
              <a:rPr lang="it-IT" sz="1400" dirty="0" err="1">
                <a:solidFill>
                  <a:srgbClr val="0070C0"/>
                </a:solidFill>
                <a:latin typeface="Calibri"/>
                <a:ea typeface="Calibri"/>
                <a:cs typeface="Calibri"/>
                <a:sym typeface="Calibri"/>
              </a:rPr>
              <a:t>based</a:t>
            </a:r>
            <a:r>
              <a:rPr lang="it-IT" sz="1400" dirty="0">
                <a:solidFill>
                  <a:srgbClr val="0070C0"/>
                </a:solidFill>
                <a:latin typeface="Calibri"/>
                <a:ea typeface="Calibri"/>
                <a:cs typeface="Calibri"/>
                <a:sym typeface="Calibri"/>
              </a:rPr>
              <a:t> on the Information System</a:t>
            </a:r>
            <a:endParaRPr dirty="0"/>
          </a:p>
          <a:p>
            <a:pPr marL="285750" marR="0" lvl="0" indent="-285750" algn="l" rtl="0">
              <a:spcBef>
                <a:spcPts val="0"/>
              </a:spcBef>
              <a:spcAft>
                <a:spcPts val="0"/>
              </a:spcAft>
              <a:buClr>
                <a:schemeClr val="dk1"/>
              </a:buClr>
              <a:buSzPts val="1400"/>
              <a:buFont typeface="Arial"/>
              <a:buChar char="•"/>
            </a:pPr>
            <a:r>
              <a:rPr lang="it-IT" sz="1400" dirty="0">
                <a:solidFill>
                  <a:schemeClr val="dk1"/>
                </a:solidFill>
                <a:latin typeface="Calibri"/>
                <a:ea typeface="Calibri"/>
                <a:cs typeface="Calibri"/>
                <a:sym typeface="Calibri"/>
              </a:rPr>
              <a:t>Distribution of </a:t>
            </a:r>
            <a:r>
              <a:rPr lang="it-IT" sz="1400" dirty="0" err="1">
                <a:solidFill>
                  <a:schemeClr val="dk1"/>
                </a:solidFill>
                <a:latin typeface="Calibri"/>
                <a:ea typeface="Calibri"/>
                <a:cs typeface="Calibri"/>
                <a:sym typeface="Calibri"/>
              </a:rPr>
              <a:t>energy</a:t>
            </a:r>
            <a:r>
              <a:rPr lang="it-IT" sz="1400" dirty="0">
                <a:solidFill>
                  <a:schemeClr val="dk1"/>
                </a:solidFill>
                <a:latin typeface="Calibri"/>
                <a:ea typeface="Calibri"/>
                <a:cs typeface="Calibri"/>
                <a:sym typeface="Calibri"/>
              </a:rPr>
              <a:t> </a:t>
            </a:r>
            <a:r>
              <a:rPr lang="it-IT" sz="1400" dirty="0" err="1">
                <a:solidFill>
                  <a:schemeClr val="dk1"/>
                </a:solidFill>
                <a:latin typeface="Calibri"/>
                <a:ea typeface="Calibri"/>
                <a:cs typeface="Calibri"/>
                <a:sym typeface="Calibri"/>
              </a:rPr>
              <a:t>consumption</a:t>
            </a:r>
            <a:endParaRPr dirty="0"/>
          </a:p>
          <a:p>
            <a:pPr marL="285750" marR="0" lvl="0" indent="-285750" algn="l" rtl="0">
              <a:spcBef>
                <a:spcPts val="0"/>
              </a:spcBef>
              <a:spcAft>
                <a:spcPts val="0"/>
              </a:spcAft>
              <a:buClr>
                <a:schemeClr val="dk1"/>
              </a:buClr>
              <a:buSzPts val="1400"/>
              <a:buFont typeface="Arial"/>
              <a:buChar char="•"/>
            </a:pPr>
            <a:r>
              <a:rPr lang="it-IT" sz="1400" dirty="0">
                <a:solidFill>
                  <a:schemeClr val="dk1"/>
                </a:solidFill>
                <a:latin typeface="Calibri"/>
                <a:ea typeface="Calibri"/>
                <a:cs typeface="Calibri"/>
                <a:sym typeface="Calibri"/>
              </a:rPr>
              <a:t>The </a:t>
            </a:r>
            <a:r>
              <a:rPr lang="it-IT" sz="1400" dirty="0" err="1">
                <a:solidFill>
                  <a:schemeClr val="dk1"/>
                </a:solidFill>
                <a:latin typeface="Calibri"/>
                <a:ea typeface="Calibri"/>
                <a:cs typeface="Calibri"/>
                <a:sym typeface="Calibri"/>
              </a:rPr>
              <a:t>basics</a:t>
            </a:r>
            <a:r>
              <a:rPr lang="it-IT" sz="1400" dirty="0">
                <a:solidFill>
                  <a:schemeClr val="dk1"/>
                </a:solidFill>
                <a:latin typeface="Calibri"/>
                <a:ea typeface="Calibri"/>
                <a:cs typeface="Calibri"/>
                <a:sym typeface="Calibri"/>
              </a:rPr>
              <a:t> </a:t>
            </a:r>
            <a:r>
              <a:rPr lang="it-IT" sz="1400" dirty="0" err="1">
                <a:solidFill>
                  <a:schemeClr val="dk1"/>
                </a:solidFill>
                <a:latin typeface="Calibri"/>
                <a:ea typeface="Calibri"/>
                <a:cs typeface="Calibri"/>
                <a:sym typeface="Calibri"/>
              </a:rPr>
              <a:t>KPIs</a:t>
            </a:r>
            <a:endParaRPr dirty="0"/>
          </a:p>
          <a:p>
            <a:pPr marL="285750" marR="0" lvl="0" indent="-285750" algn="l" rtl="0">
              <a:spcBef>
                <a:spcPts val="0"/>
              </a:spcBef>
              <a:spcAft>
                <a:spcPts val="0"/>
              </a:spcAft>
              <a:buClr>
                <a:schemeClr val="dk1"/>
              </a:buClr>
              <a:buSzPts val="1400"/>
              <a:buFont typeface="Arial"/>
              <a:buChar char="•"/>
            </a:pPr>
            <a:r>
              <a:rPr lang="it-IT" sz="1400" dirty="0">
                <a:solidFill>
                  <a:schemeClr val="dk1"/>
                </a:solidFill>
                <a:latin typeface="Calibri"/>
                <a:ea typeface="Calibri"/>
                <a:cs typeface="Calibri"/>
                <a:sym typeface="Calibri"/>
              </a:rPr>
              <a:t>Evaluation</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400" dirty="0">
                <a:solidFill>
                  <a:schemeClr val="dk1"/>
                </a:solidFill>
                <a:latin typeface="Calibri"/>
                <a:ea typeface="Calibri"/>
                <a:cs typeface="Calibri"/>
                <a:sym typeface="Calibri"/>
              </a:rPr>
              <a:t>THIRD SECTION</a:t>
            </a:r>
            <a:endParaRPr dirty="0"/>
          </a:p>
          <a:p>
            <a:pPr marL="285750" marR="0" lvl="0" indent="-285750" algn="l" rtl="0">
              <a:spcBef>
                <a:spcPts val="0"/>
              </a:spcBef>
              <a:spcAft>
                <a:spcPts val="0"/>
              </a:spcAft>
              <a:buClr>
                <a:schemeClr val="dk1"/>
              </a:buClr>
              <a:buSzPts val="1400"/>
              <a:buFont typeface="Arial"/>
              <a:buChar char="•"/>
            </a:pPr>
            <a:r>
              <a:rPr lang="it-IT" sz="1400" dirty="0" err="1">
                <a:solidFill>
                  <a:schemeClr val="dk1"/>
                </a:solidFill>
                <a:latin typeface="Calibri"/>
                <a:ea typeface="Calibri"/>
                <a:cs typeface="Calibri"/>
                <a:sym typeface="Calibri"/>
              </a:rPr>
              <a:t>Identification</a:t>
            </a:r>
            <a:r>
              <a:rPr lang="it-IT" sz="1400" dirty="0">
                <a:solidFill>
                  <a:schemeClr val="dk1"/>
                </a:solidFill>
                <a:latin typeface="Calibri"/>
                <a:ea typeface="Calibri"/>
                <a:cs typeface="Calibri"/>
                <a:sym typeface="Calibri"/>
              </a:rPr>
              <a:t> of EEM</a:t>
            </a:r>
            <a:endParaRPr dirty="0"/>
          </a:p>
          <a:p>
            <a:pPr marL="285750" marR="0" lvl="0" indent="-285750" algn="l" rtl="0">
              <a:spcBef>
                <a:spcPts val="0"/>
              </a:spcBef>
              <a:spcAft>
                <a:spcPts val="0"/>
              </a:spcAft>
              <a:buClr>
                <a:schemeClr val="dk1"/>
              </a:buClr>
              <a:buSzPts val="1400"/>
              <a:buFont typeface="Arial"/>
              <a:buChar char="•"/>
            </a:pPr>
            <a:r>
              <a:rPr lang="it-IT" sz="1400" dirty="0" err="1">
                <a:solidFill>
                  <a:schemeClr val="dk1"/>
                </a:solidFill>
                <a:latin typeface="Calibri"/>
                <a:ea typeface="Calibri"/>
                <a:cs typeface="Calibri"/>
                <a:sym typeface="Calibri"/>
              </a:rPr>
              <a:t>Calculation</a:t>
            </a:r>
            <a:r>
              <a:rPr lang="it-IT" sz="1400" dirty="0">
                <a:solidFill>
                  <a:schemeClr val="dk1"/>
                </a:solidFill>
                <a:latin typeface="Calibri"/>
                <a:ea typeface="Calibri"/>
                <a:cs typeface="Calibri"/>
                <a:sym typeface="Calibri"/>
              </a:rPr>
              <a:t> of EEM </a:t>
            </a:r>
            <a:r>
              <a:rPr lang="it-IT" sz="1400" dirty="0" err="1">
                <a:solidFill>
                  <a:schemeClr val="dk1"/>
                </a:solidFill>
                <a:latin typeface="Calibri"/>
                <a:ea typeface="Calibri"/>
                <a:cs typeface="Calibri"/>
                <a:sym typeface="Calibri"/>
              </a:rPr>
              <a:t>cost</a:t>
            </a:r>
            <a:endParaRPr dirty="0"/>
          </a:p>
          <a:p>
            <a:pPr marL="285750" marR="0" lvl="0" indent="-196850" algn="l" rtl="0">
              <a:spcBef>
                <a:spcPts val="0"/>
              </a:spcBef>
              <a:spcAft>
                <a:spcPts val="0"/>
              </a:spcAft>
              <a:buClr>
                <a:schemeClr val="dk1"/>
              </a:buClr>
              <a:buSzPts val="1400"/>
              <a:buFont typeface="Arial"/>
              <a:buNone/>
            </a:pPr>
            <a:endParaRPr sz="1400" dirty="0">
              <a:solidFill>
                <a:schemeClr val="dk1"/>
              </a:solidFill>
              <a:latin typeface="Calibri"/>
              <a:ea typeface="Calibri"/>
              <a:cs typeface="Calibri"/>
              <a:sym typeface="Calibri"/>
            </a:endParaRPr>
          </a:p>
          <a:p>
            <a:pPr marL="0" marR="0" lvl="0" indent="0" algn="l" rtl="0">
              <a:spcBef>
                <a:spcPts val="0"/>
              </a:spcBef>
              <a:spcAft>
                <a:spcPts val="0"/>
              </a:spcAft>
              <a:buNone/>
            </a:pPr>
            <a:r>
              <a:rPr lang="it-IT" sz="1400" dirty="0">
                <a:solidFill>
                  <a:srgbClr val="0070C0"/>
                </a:solidFill>
                <a:latin typeface="Calibri"/>
                <a:ea typeface="Calibri"/>
                <a:cs typeface="Calibri"/>
                <a:sym typeface="Calibri"/>
              </a:rPr>
              <a:t>FOURTH SECTION</a:t>
            </a:r>
            <a:endParaRPr dirty="0"/>
          </a:p>
          <a:p>
            <a:pPr marL="285750" marR="0" lvl="0" indent="-285750" algn="l" rtl="0">
              <a:spcBef>
                <a:spcPts val="0"/>
              </a:spcBef>
              <a:spcAft>
                <a:spcPts val="0"/>
              </a:spcAft>
              <a:buClr>
                <a:srgbClr val="0070C0"/>
              </a:buClr>
              <a:buSzPts val="1400"/>
              <a:buFont typeface="Arial"/>
              <a:buChar char="•"/>
            </a:pPr>
            <a:r>
              <a:rPr lang="it-IT" sz="1400" dirty="0">
                <a:solidFill>
                  <a:srgbClr val="0070C0"/>
                </a:solidFill>
                <a:latin typeface="Calibri"/>
                <a:ea typeface="Calibri"/>
                <a:cs typeface="Calibri"/>
                <a:sym typeface="Calibri"/>
              </a:rPr>
              <a:t>Financial Analysis</a:t>
            </a:r>
            <a:endParaRPr dirty="0"/>
          </a:p>
          <a:p>
            <a:pPr marL="285750" marR="0" lvl="0" indent="-285750" algn="l" rtl="0">
              <a:spcBef>
                <a:spcPts val="0"/>
              </a:spcBef>
              <a:spcAft>
                <a:spcPts val="0"/>
              </a:spcAft>
              <a:buClr>
                <a:srgbClr val="0070C0"/>
              </a:buClr>
              <a:buSzPts val="1400"/>
              <a:buFont typeface="Arial"/>
              <a:buChar char="•"/>
            </a:pPr>
            <a:r>
              <a:rPr lang="it-IT" sz="1400" dirty="0" err="1">
                <a:solidFill>
                  <a:srgbClr val="0070C0"/>
                </a:solidFill>
                <a:latin typeface="Calibri"/>
                <a:ea typeface="Calibri"/>
                <a:cs typeface="Calibri"/>
                <a:sym typeface="Calibri"/>
              </a:rPr>
              <a:t>Financing</a:t>
            </a:r>
            <a:r>
              <a:rPr lang="it-IT" sz="1400" dirty="0">
                <a:solidFill>
                  <a:srgbClr val="0070C0"/>
                </a:solidFill>
                <a:latin typeface="Calibri"/>
                <a:ea typeface="Calibri"/>
                <a:cs typeface="Calibri"/>
                <a:sym typeface="Calibri"/>
              </a:rPr>
              <a:t> </a:t>
            </a:r>
            <a:r>
              <a:rPr lang="it-IT" sz="1400" dirty="0" err="1">
                <a:solidFill>
                  <a:srgbClr val="0070C0"/>
                </a:solidFill>
                <a:latin typeface="Calibri"/>
                <a:ea typeface="Calibri"/>
                <a:cs typeface="Calibri"/>
                <a:sym typeface="Calibri"/>
              </a:rPr>
              <a:t>Alternatives</a:t>
            </a:r>
            <a:endParaRPr sz="1400" dirty="0">
              <a:solidFill>
                <a:srgbClr val="0070C0"/>
              </a:solidFill>
              <a:latin typeface="Calibri"/>
              <a:ea typeface="Calibri"/>
              <a:cs typeface="Calibri"/>
              <a:sym typeface="Calibri"/>
            </a:endParaRPr>
          </a:p>
          <a:p>
            <a:pPr marL="285750" marR="0" lvl="0" indent="-285750" algn="l" rtl="0">
              <a:spcBef>
                <a:spcPts val="0"/>
              </a:spcBef>
              <a:spcAft>
                <a:spcPts val="0"/>
              </a:spcAft>
              <a:buClr>
                <a:srgbClr val="0070C0"/>
              </a:buClr>
              <a:buSzPts val="1400"/>
              <a:buFont typeface="Arial"/>
              <a:buChar char="•"/>
            </a:pPr>
            <a:r>
              <a:rPr lang="it-IT" sz="1400" dirty="0" err="1">
                <a:solidFill>
                  <a:srgbClr val="0070C0"/>
                </a:solidFill>
                <a:latin typeface="Calibri"/>
                <a:ea typeface="Calibri"/>
                <a:cs typeface="Calibri"/>
                <a:sym typeface="Calibri"/>
              </a:rPr>
              <a:t>Eurostat</a:t>
            </a:r>
            <a:r>
              <a:rPr lang="it-IT" sz="1400" dirty="0">
                <a:solidFill>
                  <a:srgbClr val="0070C0"/>
                </a:solidFill>
                <a:latin typeface="Calibri"/>
                <a:ea typeface="Calibri"/>
                <a:cs typeface="Calibri"/>
                <a:sym typeface="Calibri"/>
              </a:rPr>
              <a:t> </a:t>
            </a:r>
            <a:r>
              <a:rPr lang="it-IT" sz="1400" dirty="0" err="1">
                <a:solidFill>
                  <a:srgbClr val="0070C0"/>
                </a:solidFill>
                <a:latin typeface="Calibri"/>
                <a:ea typeface="Calibri"/>
                <a:cs typeface="Calibri"/>
                <a:sym typeface="Calibri"/>
              </a:rPr>
              <a:t>debt</a:t>
            </a:r>
            <a:r>
              <a:rPr lang="it-IT" sz="1400" dirty="0">
                <a:solidFill>
                  <a:srgbClr val="0070C0"/>
                </a:solidFill>
                <a:latin typeface="Calibri"/>
                <a:ea typeface="Calibri"/>
                <a:cs typeface="Calibri"/>
                <a:sym typeface="Calibri"/>
              </a:rPr>
              <a:t> </a:t>
            </a:r>
            <a:r>
              <a:rPr lang="it-IT" sz="1400" dirty="0" err="1">
                <a:solidFill>
                  <a:srgbClr val="0070C0"/>
                </a:solidFill>
                <a:latin typeface="Calibri"/>
                <a:ea typeface="Calibri"/>
                <a:cs typeface="Calibri"/>
                <a:sym typeface="Calibri"/>
              </a:rPr>
              <a:t>registration</a:t>
            </a:r>
            <a:endParaRPr sz="1400" dirty="0">
              <a:solidFill>
                <a:srgbClr val="0070C0"/>
              </a:solidFill>
              <a:latin typeface="Calibri"/>
              <a:ea typeface="Calibri"/>
              <a:cs typeface="Calibri"/>
              <a:sym typeface="Calibri"/>
            </a:endParaRPr>
          </a:p>
          <a:p>
            <a:pPr marL="285750" marR="0" lvl="0" indent="-285750" algn="l" rtl="0">
              <a:spcBef>
                <a:spcPts val="0"/>
              </a:spcBef>
              <a:spcAft>
                <a:spcPts val="0"/>
              </a:spcAft>
              <a:buClr>
                <a:srgbClr val="0070C0"/>
              </a:buClr>
              <a:buSzPts val="1400"/>
              <a:buFont typeface="Arial"/>
              <a:buChar char="•"/>
            </a:pPr>
            <a:r>
              <a:rPr lang="it-IT" sz="1400" dirty="0">
                <a:solidFill>
                  <a:srgbClr val="0070C0"/>
                </a:solidFill>
                <a:latin typeface="Calibri"/>
                <a:ea typeface="Calibri"/>
                <a:cs typeface="Calibri"/>
                <a:sym typeface="Calibri"/>
              </a:rPr>
              <a:t>Financial </a:t>
            </a:r>
            <a:r>
              <a:rPr lang="it-IT" sz="1400" dirty="0" err="1">
                <a:solidFill>
                  <a:srgbClr val="0070C0"/>
                </a:solidFill>
                <a:latin typeface="Calibri"/>
                <a:ea typeface="Calibri"/>
                <a:cs typeface="Calibri"/>
                <a:sym typeface="Calibri"/>
              </a:rPr>
              <a:t>roadmap</a:t>
            </a:r>
            <a:endParaRPr dirty="0"/>
          </a:p>
        </p:txBody>
      </p:sp>
      <p:grpSp>
        <p:nvGrpSpPr>
          <p:cNvPr id="142" name="Google Shape;142;p14"/>
          <p:cNvGrpSpPr/>
          <p:nvPr/>
        </p:nvGrpSpPr>
        <p:grpSpPr>
          <a:xfrm>
            <a:off x="8531738" y="3512736"/>
            <a:ext cx="2794172" cy="2053716"/>
            <a:chOff x="341" y="1226868"/>
            <a:chExt cx="2794172" cy="2053716"/>
          </a:xfrm>
        </p:grpSpPr>
        <p:sp>
          <p:nvSpPr>
            <p:cNvPr id="143" name="Google Shape;143;p14"/>
            <p:cNvSpPr/>
            <p:nvPr/>
          </p:nvSpPr>
          <p:spPr>
            <a:xfrm>
              <a:off x="341" y="1226868"/>
              <a:ext cx="2794172" cy="852222"/>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txBox="1"/>
            <p:nvPr/>
          </p:nvSpPr>
          <p:spPr>
            <a:xfrm>
              <a:off x="341" y="1226868"/>
              <a:ext cx="2794172" cy="852222"/>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it-IT" sz="1600" dirty="0">
                  <a:solidFill>
                    <a:schemeClr val="lt1"/>
                  </a:solidFill>
                  <a:latin typeface="Calibri"/>
                  <a:ea typeface="Calibri"/>
                  <a:cs typeface="Calibri"/>
                  <a:sym typeface="Calibri"/>
                </a:rPr>
                <a:t>Energy Analysis </a:t>
              </a:r>
              <a:r>
                <a:rPr lang="it-IT" sz="1600" dirty="0" err="1">
                  <a:solidFill>
                    <a:schemeClr val="lt1"/>
                  </a:solidFill>
                  <a:latin typeface="Calibri"/>
                  <a:ea typeface="Calibri"/>
                  <a:cs typeface="Calibri"/>
                  <a:sym typeface="Calibri"/>
                </a:rPr>
                <a:t>based</a:t>
              </a:r>
              <a:r>
                <a:rPr lang="it-IT" sz="1600" dirty="0">
                  <a:solidFill>
                    <a:schemeClr val="lt1"/>
                  </a:solidFill>
                  <a:latin typeface="Calibri"/>
                  <a:ea typeface="Calibri"/>
                  <a:cs typeface="Calibri"/>
                  <a:sym typeface="Calibri"/>
                </a:rPr>
                <a:t> on the Information System</a:t>
              </a:r>
              <a:endParaRPr sz="1600" dirty="0">
                <a:solidFill>
                  <a:schemeClr val="lt1"/>
                </a:solidFill>
                <a:latin typeface="Calibri"/>
                <a:ea typeface="Calibri"/>
                <a:cs typeface="Calibri"/>
                <a:sym typeface="Calibri"/>
              </a:endParaRPr>
            </a:p>
          </p:txBody>
        </p:sp>
        <p:sp>
          <p:nvSpPr>
            <p:cNvPr id="145" name="Google Shape;145;p14"/>
            <p:cNvSpPr/>
            <p:nvPr/>
          </p:nvSpPr>
          <p:spPr>
            <a:xfrm>
              <a:off x="341" y="2428362"/>
              <a:ext cx="2794172" cy="852222"/>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txBox="1"/>
            <p:nvPr/>
          </p:nvSpPr>
          <p:spPr>
            <a:xfrm>
              <a:off x="341" y="2428362"/>
              <a:ext cx="2794172" cy="852222"/>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chemeClr val="lt1"/>
                </a:buClr>
                <a:buSzPts val="1600"/>
                <a:buFont typeface="Calibri"/>
                <a:buNone/>
              </a:pPr>
              <a:r>
                <a:rPr lang="it-IT" sz="1600">
                  <a:solidFill>
                    <a:schemeClr val="lt1"/>
                  </a:solidFill>
                  <a:latin typeface="Calibri"/>
                  <a:ea typeface="Calibri"/>
                  <a:cs typeface="Calibri"/>
                  <a:sym typeface="Calibri"/>
                </a:rPr>
                <a:t>FOURTH SECTION                                                Financing analysis to find the best financing operative schemes</a:t>
              </a:r>
              <a:endParaRPr sz="1600">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2" name="Google Shape;152;p15"/>
          <p:cNvSpPr txBox="1">
            <a:spLocks noGrp="1"/>
          </p:cNvSpPr>
          <p:nvPr>
            <p:ph type="sldNum" idx="12"/>
          </p:nvPr>
        </p:nvSpPr>
        <p:spPr>
          <a:xfrm>
            <a:off x="4153904" y="7137134"/>
            <a:ext cx="1270021" cy="41211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sz="1354">
                <a:solidFill>
                  <a:srgbClr val="888888"/>
                </a:solidFill>
                <a:latin typeface="Calibri"/>
                <a:ea typeface="Calibri"/>
                <a:cs typeface="Calibri"/>
                <a:sym typeface="Calibri"/>
              </a:rPr>
              <a:t>5</a:t>
            </a:fld>
            <a:endParaRPr sz="1354">
              <a:solidFill>
                <a:srgbClr val="888888"/>
              </a:solidFill>
              <a:latin typeface="Calibri"/>
              <a:ea typeface="Calibri"/>
              <a:cs typeface="Calibri"/>
              <a:sym typeface="Calibri"/>
            </a:endParaRPr>
          </a:p>
        </p:txBody>
      </p:sp>
      <p:pic>
        <p:nvPicPr>
          <p:cNvPr id="153" name="Google Shape;153;p15"/>
          <p:cNvPicPr preferRelativeResize="0"/>
          <p:nvPr/>
        </p:nvPicPr>
        <p:blipFill rotWithShape="1">
          <a:blip r:embed="rId3">
            <a:alphaModFix/>
          </a:blip>
          <a:srcRect/>
          <a:stretch/>
        </p:blipFill>
        <p:spPr>
          <a:xfrm>
            <a:off x="345421" y="2245269"/>
            <a:ext cx="7018418" cy="2077402"/>
          </a:xfrm>
          <a:prstGeom prst="rect">
            <a:avLst/>
          </a:prstGeom>
          <a:noFill/>
          <a:ln>
            <a:noFill/>
          </a:ln>
        </p:spPr>
      </p:pic>
      <p:pic>
        <p:nvPicPr>
          <p:cNvPr id="154" name="Google Shape;154;p15"/>
          <p:cNvPicPr preferRelativeResize="0"/>
          <p:nvPr/>
        </p:nvPicPr>
        <p:blipFill rotWithShape="1">
          <a:blip r:embed="rId4">
            <a:alphaModFix/>
          </a:blip>
          <a:srcRect/>
          <a:stretch/>
        </p:blipFill>
        <p:spPr>
          <a:xfrm>
            <a:off x="345421" y="4575019"/>
            <a:ext cx="7018418" cy="2273253"/>
          </a:xfrm>
          <a:prstGeom prst="rect">
            <a:avLst/>
          </a:prstGeom>
          <a:noFill/>
          <a:ln>
            <a:noFill/>
          </a:ln>
        </p:spPr>
      </p:pic>
      <p:sp>
        <p:nvSpPr>
          <p:cNvPr id="155" name="Google Shape;155;p15"/>
          <p:cNvSpPr/>
          <p:nvPr/>
        </p:nvSpPr>
        <p:spPr>
          <a:xfrm>
            <a:off x="7616415" y="2479562"/>
            <a:ext cx="3420931" cy="1752078"/>
          </a:xfrm>
          <a:prstGeom prst="rect">
            <a:avLst/>
          </a:prstGeom>
          <a:noFill/>
          <a:ln>
            <a:noFill/>
          </a:ln>
        </p:spPr>
        <p:txBody>
          <a:bodyPr spcFirstLastPara="1" wrap="square" lIns="46800" tIns="45700" rIns="46800" bIns="45700" anchor="t" anchorCtr="0">
            <a:noAutofit/>
          </a:bodyPr>
          <a:lstStyle/>
          <a:p>
            <a:pPr marL="360000" marR="0" lvl="0" indent="0" algn="l" rtl="0">
              <a:spcBef>
                <a:spcPts val="0"/>
              </a:spcBef>
              <a:spcAft>
                <a:spcPts val="0"/>
              </a:spcAft>
              <a:buClr>
                <a:srgbClr val="000000"/>
              </a:buClr>
              <a:buSzPts val="2400"/>
              <a:buFont typeface="Calibri"/>
              <a:buNone/>
            </a:pPr>
            <a:r>
              <a:rPr lang="it-IT" sz="2000" dirty="0">
                <a:solidFill>
                  <a:srgbClr val="159861"/>
                </a:solidFill>
                <a:latin typeface="Montserrat"/>
                <a:ea typeface="Montserrat"/>
                <a:cs typeface="Montserrat"/>
                <a:sym typeface="Calibri"/>
              </a:rPr>
              <a:t>Destinazione d’uso</a:t>
            </a:r>
            <a:endParaRPr sz="2000" dirty="0">
              <a:solidFill>
                <a:srgbClr val="159861"/>
              </a:solidFill>
              <a:latin typeface="Montserrat"/>
              <a:ea typeface="Montserrat"/>
              <a:cs typeface="Montserrat"/>
            </a:endParaRPr>
          </a:p>
          <a:p>
            <a:pPr marL="360000" marR="0" lvl="0" indent="0" algn="l" rtl="0">
              <a:spcBef>
                <a:spcPts val="677"/>
              </a:spcBef>
              <a:spcAft>
                <a:spcPts val="0"/>
              </a:spcAft>
              <a:buClr>
                <a:srgbClr val="000000"/>
              </a:buClr>
              <a:buSzPts val="2400"/>
              <a:buFont typeface="Calibri"/>
              <a:buNone/>
            </a:pPr>
            <a:r>
              <a:rPr lang="it-IT" sz="2000" dirty="0">
                <a:solidFill>
                  <a:srgbClr val="159861"/>
                </a:solidFill>
                <a:latin typeface="Montserrat"/>
                <a:ea typeface="Montserrat"/>
                <a:cs typeface="Montserrat"/>
                <a:sym typeface="Calibri"/>
              </a:rPr>
              <a:t>Orari di occupazione</a:t>
            </a:r>
            <a:endParaRPr sz="2000" dirty="0">
              <a:solidFill>
                <a:srgbClr val="159861"/>
              </a:solidFill>
              <a:latin typeface="Montserrat"/>
              <a:ea typeface="Montserrat"/>
              <a:cs typeface="Montserrat"/>
            </a:endParaRPr>
          </a:p>
          <a:p>
            <a:pPr marL="360000" marR="0" lvl="0" indent="0" algn="l" rtl="0">
              <a:spcBef>
                <a:spcPts val="677"/>
              </a:spcBef>
              <a:spcAft>
                <a:spcPts val="0"/>
              </a:spcAft>
              <a:buClr>
                <a:srgbClr val="000000"/>
              </a:buClr>
              <a:buSzPts val="2400"/>
              <a:buFont typeface="Calibri"/>
              <a:buNone/>
            </a:pPr>
            <a:r>
              <a:rPr lang="it-IT" sz="2000" dirty="0">
                <a:solidFill>
                  <a:srgbClr val="159861"/>
                </a:solidFill>
                <a:latin typeface="Montserrat"/>
                <a:ea typeface="Montserrat"/>
                <a:cs typeface="Montserrat"/>
                <a:sym typeface="Calibri"/>
              </a:rPr>
              <a:t>Numero di utenti</a:t>
            </a:r>
            <a:endParaRPr sz="2000" dirty="0">
              <a:solidFill>
                <a:srgbClr val="159861"/>
              </a:solidFill>
              <a:latin typeface="Montserrat"/>
              <a:ea typeface="Montserrat"/>
              <a:cs typeface="Montserrat"/>
            </a:endParaRPr>
          </a:p>
          <a:p>
            <a:pPr marL="360000" marR="0" lvl="0" indent="0" algn="l" rtl="0">
              <a:spcBef>
                <a:spcPts val="677"/>
              </a:spcBef>
              <a:spcAft>
                <a:spcPts val="0"/>
              </a:spcAft>
              <a:buClr>
                <a:srgbClr val="000000"/>
              </a:buClr>
              <a:buSzPts val="2400"/>
              <a:buFont typeface="Calibri"/>
              <a:buNone/>
            </a:pPr>
            <a:r>
              <a:rPr lang="it-IT" sz="2000" dirty="0">
                <a:solidFill>
                  <a:srgbClr val="159861"/>
                </a:solidFill>
                <a:latin typeface="Montserrat"/>
                <a:ea typeface="Montserrat"/>
                <a:cs typeface="Montserrat"/>
                <a:sym typeface="Calibri"/>
              </a:rPr>
              <a:t>Dati dimensionali</a:t>
            </a:r>
            <a:endParaRPr sz="2000" dirty="0">
              <a:solidFill>
                <a:srgbClr val="159861"/>
              </a:solidFill>
              <a:latin typeface="Montserrat"/>
              <a:ea typeface="Montserrat"/>
              <a:cs typeface="Montserrat"/>
            </a:endParaRPr>
          </a:p>
          <a:p>
            <a:pPr marL="0" marR="0" lvl="0" indent="0" algn="l" rtl="0">
              <a:spcBef>
                <a:spcPts val="677"/>
              </a:spcBef>
              <a:spcAft>
                <a:spcPts val="0"/>
              </a:spcAft>
              <a:buClr>
                <a:srgbClr val="000000"/>
              </a:buClr>
              <a:buSzPts val="1600"/>
              <a:buFont typeface="Arial"/>
              <a:buNone/>
            </a:pPr>
            <a:endParaRPr sz="1600" i="1" dirty="0">
              <a:solidFill>
                <a:schemeClr val="accent1"/>
              </a:solidFill>
              <a:latin typeface="Arial"/>
              <a:ea typeface="Arial"/>
              <a:cs typeface="Arial"/>
              <a:sym typeface="Arial"/>
            </a:endParaRPr>
          </a:p>
          <a:p>
            <a:pPr marL="0" marR="0" lvl="0" indent="0" algn="l" rtl="0">
              <a:spcBef>
                <a:spcPts val="677"/>
              </a:spcBef>
              <a:spcAft>
                <a:spcPts val="0"/>
              </a:spcAft>
              <a:buClr>
                <a:srgbClr val="000000"/>
              </a:buClr>
              <a:buSzPts val="1600"/>
              <a:buFont typeface="Arial"/>
              <a:buNone/>
            </a:pPr>
            <a:endParaRPr sz="1600" i="1" dirty="0">
              <a:solidFill>
                <a:schemeClr val="accent1"/>
              </a:solidFill>
              <a:latin typeface="Arial"/>
              <a:ea typeface="Arial"/>
              <a:cs typeface="Arial"/>
              <a:sym typeface="Arial"/>
            </a:endParaRPr>
          </a:p>
          <a:p>
            <a:pPr marL="0" marR="0" lvl="0" indent="0" algn="l" rtl="0">
              <a:spcBef>
                <a:spcPts val="677"/>
              </a:spcBef>
              <a:spcAft>
                <a:spcPts val="0"/>
              </a:spcAft>
              <a:buNone/>
            </a:pPr>
            <a:endParaRPr sz="1800" dirty="0">
              <a:solidFill>
                <a:schemeClr val="accent1"/>
              </a:solidFill>
              <a:latin typeface="Arial"/>
              <a:ea typeface="Arial"/>
              <a:cs typeface="Arial"/>
              <a:sym typeface="Arial"/>
            </a:endParaRPr>
          </a:p>
        </p:txBody>
      </p:sp>
      <p:sp>
        <p:nvSpPr>
          <p:cNvPr id="8" name="Google Shape;151;p15"/>
          <p:cNvSpPr txBox="1">
            <a:spLocks noGrp="1"/>
          </p:cNvSpPr>
          <p:nvPr>
            <p:ph type="title"/>
          </p:nvPr>
        </p:nvSpPr>
        <p:spPr>
          <a:xfrm>
            <a:off x="68093" y="1386454"/>
            <a:ext cx="12023387" cy="63565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800"/>
              <a:buFont typeface="Calibri"/>
              <a:buNone/>
            </a:pPr>
            <a:r>
              <a:rPr lang="it-IT" sz="2400" b="1" dirty="0">
                <a:solidFill>
                  <a:srgbClr val="159961"/>
                </a:solidFill>
                <a:latin typeface="Montserrat"/>
                <a:ea typeface="Montserrat"/>
                <a:cs typeface="Montserrat"/>
              </a:rPr>
              <a:t>FIRST SECTION </a:t>
            </a:r>
            <a:r>
              <a:rPr lang="it-IT" sz="2400" b="1" dirty="0" smtClean="0">
                <a:solidFill>
                  <a:srgbClr val="159961"/>
                </a:solidFill>
                <a:latin typeface="Montserrat"/>
                <a:ea typeface="Montserrat"/>
                <a:cs typeface="Montserrat"/>
              </a:rPr>
              <a:t>– IDENTIFICATION </a:t>
            </a:r>
            <a:r>
              <a:rPr lang="it-IT" sz="2400" b="1" dirty="0">
                <a:solidFill>
                  <a:srgbClr val="159961"/>
                </a:solidFill>
                <a:latin typeface="Montserrat"/>
                <a:ea typeface="Montserrat"/>
                <a:cs typeface="Montserrat"/>
              </a:rPr>
              <a:t>AND CHARACTERIZATION OF </a:t>
            </a:r>
            <a:r>
              <a:rPr lang="it-IT" sz="2400" b="1" dirty="0" smtClean="0">
                <a:solidFill>
                  <a:srgbClr val="159961"/>
                </a:solidFill>
                <a:latin typeface="Montserrat"/>
                <a:ea typeface="Montserrat"/>
                <a:cs typeface="Montserrat"/>
              </a:rPr>
              <a:t>BUILDING</a:t>
            </a:r>
            <a:endParaRPr sz="2400" b="1" dirty="0">
              <a:solidFill>
                <a:srgbClr val="159961"/>
              </a:solidFill>
              <a:latin typeface="Montserrat"/>
              <a:ea typeface="Montserrat"/>
              <a:cs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6"/>
          <p:cNvSpPr txBox="1">
            <a:spLocks noGrp="1"/>
          </p:cNvSpPr>
          <p:nvPr>
            <p:ph type="sldNum" idx="12"/>
          </p:nvPr>
        </p:nvSpPr>
        <p:spPr>
          <a:xfrm>
            <a:off x="4153904" y="7137134"/>
            <a:ext cx="1270021" cy="41211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sz="1354">
                <a:solidFill>
                  <a:srgbClr val="888888"/>
                </a:solidFill>
                <a:latin typeface="Calibri"/>
                <a:ea typeface="Calibri"/>
                <a:cs typeface="Calibri"/>
                <a:sym typeface="Calibri"/>
              </a:rPr>
              <a:t>6</a:t>
            </a:fld>
            <a:endParaRPr sz="1354" dirty="0">
              <a:solidFill>
                <a:srgbClr val="888888"/>
              </a:solidFill>
              <a:latin typeface="Calibri"/>
              <a:ea typeface="Calibri"/>
              <a:cs typeface="Calibri"/>
              <a:sym typeface="Calibri"/>
            </a:endParaRPr>
          </a:p>
        </p:txBody>
      </p:sp>
      <p:pic>
        <p:nvPicPr>
          <p:cNvPr id="161" name="Google Shape;161;p16"/>
          <p:cNvPicPr preferRelativeResize="0"/>
          <p:nvPr/>
        </p:nvPicPr>
        <p:blipFill rotWithShape="1">
          <a:blip r:embed="rId3">
            <a:alphaModFix/>
          </a:blip>
          <a:srcRect/>
          <a:stretch/>
        </p:blipFill>
        <p:spPr>
          <a:xfrm>
            <a:off x="431843" y="2099475"/>
            <a:ext cx="4992081" cy="1869410"/>
          </a:xfrm>
          <a:prstGeom prst="rect">
            <a:avLst/>
          </a:prstGeom>
          <a:noFill/>
          <a:ln>
            <a:noFill/>
          </a:ln>
        </p:spPr>
      </p:pic>
      <p:pic>
        <p:nvPicPr>
          <p:cNvPr id="162" name="Google Shape;162;p16"/>
          <p:cNvPicPr preferRelativeResize="0"/>
          <p:nvPr/>
        </p:nvPicPr>
        <p:blipFill rotWithShape="1">
          <a:blip r:embed="rId4">
            <a:alphaModFix/>
          </a:blip>
          <a:srcRect/>
          <a:stretch/>
        </p:blipFill>
        <p:spPr>
          <a:xfrm>
            <a:off x="5698956" y="2134598"/>
            <a:ext cx="5572801" cy="3248834"/>
          </a:xfrm>
          <a:prstGeom prst="rect">
            <a:avLst/>
          </a:prstGeom>
          <a:noFill/>
          <a:ln>
            <a:noFill/>
          </a:ln>
        </p:spPr>
      </p:pic>
      <p:pic>
        <p:nvPicPr>
          <p:cNvPr id="163" name="Google Shape;163;p16"/>
          <p:cNvPicPr preferRelativeResize="0"/>
          <p:nvPr/>
        </p:nvPicPr>
        <p:blipFill rotWithShape="1">
          <a:blip r:embed="rId5">
            <a:alphaModFix/>
          </a:blip>
          <a:srcRect/>
          <a:stretch/>
        </p:blipFill>
        <p:spPr>
          <a:xfrm>
            <a:off x="406044" y="4153263"/>
            <a:ext cx="5017880" cy="2159991"/>
          </a:xfrm>
          <a:prstGeom prst="rect">
            <a:avLst/>
          </a:prstGeom>
          <a:noFill/>
          <a:ln>
            <a:noFill/>
          </a:ln>
        </p:spPr>
      </p:pic>
      <p:sp>
        <p:nvSpPr>
          <p:cNvPr id="164" name="Google Shape;164;p16"/>
          <p:cNvSpPr/>
          <p:nvPr/>
        </p:nvSpPr>
        <p:spPr>
          <a:xfrm>
            <a:off x="4506385" y="4534704"/>
            <a:ext cx="365760" cy="2041193"/>
          </a:xfrm>
          <a:prstGeom prst="rect">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65" name="Google Shape;165;p16"/>
          <p:cNvSpPr/>
          <p:nvPr/>
        </p:nvSpPr>
        <p:spPr>
          <a:xfrm>
            <a:off x="5698956" y="5525109"/>
            <a:ext cx="6090967" cy="1480510"/>
          </a:xfrm>
          <a:prstGeom prst="rect">
            <a:avLst/>
          </a:prstGeom>
          <a:noFill/>
          <a:ln>
            <a:noFill/>
          </a:ln>
        </p:spPr>
        <p:txBody>
          <a:bodyPr spcFirstLastPara="1" wrap="square" lIns="46800" tIns="45700" rIns="46800" bIns="45700" anchor="t" anchorCtr="0">
            <a:noAutofit/>
          </a:bodyPr>
          <a:lstStyle/>
          <a:p>
            <a:pPr marL="360000" marR="0" lvl="0" indent="0" algn="l" rtl="0">
              <a:spcBef>
                <a:spcPts val="0"/>
              </a:spcBef>
              <a:spcAft>
                <a:spcPts val="0"/>
              </a:spcAft>
              <a:buClr>
                <a:srgbClr val="000000"/>
              </a:buClr>
              <a:buSzPts val="2400"/>
              <a:buFont typeface="Calibri"/>
              <a:buNone/>
            </a:pPr>
            <a:r>
              <a:rPr lang="it-IT" sz="2000" dirty="0">
                <a:solidFill>
                  <a:srgbClr val="159861"/>
                </a:solidFill>
                <a:latin typeface="Montserrat"/>
                <a:ea typeface="Montserrat"/>
                <a:cs typeface="Montserrat"/>
                <a:sym typeface="Calibri"/>
              </a:rPr>
              <a:t>Componenti edilizi con dispersione termica</a:t>
            </a:r>
            <a:endParaRPr sz="2000" dirty="0">
              <a:solidFill>
                <a:srgbClr val="159861"/>
              </a:solidFill>
              <a:latin typeface="Montserrat"/>
              <a:ea typeface="Montserrat"/>
              <a:cs typeface="Montserrat"/>
            </a:endParaRPr>
          </a:p>
          <a:p>
            <a:pPr marL="360000" marR="0" lvl="0" indent="0" algn="l" rtl="0">
              <a:spcBef>
                <a:spcPts val="677"/>
              </a:spcBef>
              <a:spcAft>
                <a:spcPts val="0"/>
              </a:spcAft>
              <a:buClr>
                <a:srgbClr val="000000"/>
              </a:buClr>
              <a:buSzPts val="2400"/>
              <a:buFont typeface="Calibri"/>
              <a:buNone/>
            </a:pPr>
            <a:r>
              <a:rPr lang="it-IT" sz="2000" dirty="0">
                <a:solidFill>
                  <a:srgbClr val="159861"/>
                </a:solidFill>
                <a:latin typeface="Montserrat"/>
                <a:ea typeface="Montserrat"/>
                <a:cs typeface="Montserrat"/>
                <a:sym typeface="Calibri"/>
              </a:rPr>
              <a:t>Caratteristiche termofisiche</a:t>
            </a:r>
            <a:endParaRPr sz="2000" dirty="0">
              <a:solidFill>
                <a:srgbClr val="159861"/>
              </a:solidFill>
              <a:latin typeface="Montserrat"/>
              <a:ea typeface="Montserrat"/>
              <a:cs typeface="Montserrat"/>
            </a:endParaRPr>
          </a:p>
          <a:p>
            <a:pPr marL="360000" marR="0" lvl="0" indent="0" algn="l" rtl="0">
              <a:spcBef>
                <a:spcPts val="677"/>
              </a:spcBef>
              <a:spcAft>
                <a:spcPts val="0"/>
              </a:spcAft>
              <a:buClr>
                <a:srgbClr val="000000"/>
              </a:buClr>
              <a:buSzPts val="2400"/>
              <a:buFont typeface="Calibri"/>
              <a:buNone/>
            </a:pPr>
            <a:r>
              <a:rPr lang="it-IT" sz="2000" dirty="0">
                <a:solidFill>
                  <a:srgbClr val="159861"/>
                </a:solidFill>
                <a:latin typeface="Montserrat"/>
                <a:ea typeface="Montserrat"/>
                <a:cs typeface="Montserrat"/>
                <a:sym typeface="Calibri"/>
              </a:rPr>
              <a:t>Orientamento</a:t>
            </a:r>
            <a:endParaRPr sz="2000" dirty="0">
              <a:solidFill>
                <a:srgbClr val="159861"/>
              </a:solidFill>
              <a:latin typeface="Montserrat"/>
              <a:ea typeface="Montserrat"/>
              <a:cs typeface="Montserrat"/>
            </a:endParaRPr>
          </a:p>
          <a:p>
            <a:pPr marL="0" marR="0" lvl="0" indent="0" algn="l" rtl="0">
              <a:spcBef>
                <a:spcPts val="677"/>
              </a:spcBef>
              <a:spcAft>
                <a:spcPts val="0"/>
              </a:spcAft>
              <a:buClr>
                <a:srgbClr val="000000"/>
              </a:buClr>
              <a:buSzPts val="1600"/>
              <a:buFont typeface="Arial"/>
              <a:buNone/>
            </a:pPr>
            <a:endParaRPr sz="1600" i="1" dirty="0">
              <a:solidFill>
                <a:schemeClr val="accent1"/>
              </a:solidFill>
              <a:latin typeface="Arial"/>
              <a:ea typeface="Arial"/>
              <a:cs typeface="Arial"/>
              <a:sym typeface="Arial"/>
            </a:endParaRPr>
          </a:p>
          <a:p>
            <a:pPr marL="0" marR="0" lvl="0" indent="0" algn="l" rtl="0">
              <a:spcBef>
                <a:spcPts val="677"/>
              </a:spcBef>
              <a:spcAft>
                <a:spcPts val="0"/>
              </a:spcAft>
              <a:buClr>
                <a:srgbClr val="000000"/>
              </a:buClr>
              <a:buSzPts val="1600"/>
              <a:buFont typeface="Arial"/>
              <a:buNone/>
            </a:pPr>
            <a:endParaRPr sz="1600" i="1" dirty="0">
              <a:solidFill>
                <a:schemeClr val="accent1"/>
              </a:solidFill>
              <a:latin typeface="Arial"/>
              <a:ea typeface="Arial"/>
              <a:cs typeface="Arial"/>
              <a:sym typeface="Arial"/>
            </a:endParaRPr>
          </a:p>
          <a:p>
            <a:pPr marL="0" marR="0" lvl="0" indent="0" algn="l" rtl="0">
              <a:spcBef>
                <a:spcPts val="677"/>
              </a:spcBef>
              <a:spcAft>
                <a:spcPts val="0"/>
              </a:spcAft>
              <a:buNone/>
            </a:pPr>
            <a:endParaRPr sz="1800" dirty="0">
              <a:solidFill>
                <a:schemeClr val="accent1"/>
              </a:solidFill>
              <a:latin typeface="Arial"/>
              <a:ea typeface="Arial"/>
              <a:cs typeface="Arial"/>
              <a:sym typeface="Arial"/>
            </a:endParaRPr>
          </a:p>
        </p:txBody>
      </p:sp>
      <p:sp>
        <p:nvSpPr>
          <p:cNvPr id="14" name="Google Shape;151;p15"/>
          <p:cNvSpPr txBox="1">
            <a:spLocks noGrp="1"/>
          </p:cNvSpPr>
          <p:nvPr>
            <p:ph type="title"/>
          </p:nvPr>
        </p:nvSpPr>
        <p:spPr>
          <a:xfrm>
            <a:off x="68093" y="1386454"/>
            <a:ext cx="12023387" cy="63565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800"/>
              <a:buFont typeface="Calibri"/>
              <a:buNone/>
            </a:pPr>
            <a:r>
              <a:rPr lang="it-IT" sz="2400" b="1" dirty="0">
                <a:solidFill>
                  <a:srgbClr val="159961"/>
                </a:solidFill>
                <a:latin typeface="Montserrat"/>
                <a:ea typeface="Montserrat"/>
                <a:cs typeface="Montserrat"/>
              </a:rPr>
              <a:t>FIRST SECTION </a:t>
            </a:r>
            <a:r>
              <a:rPr lang="it-IT" sz="2400" b="1" dirty="0" smtClean="0">
                <a:solidFill>
                  <a:srgbClr val="159961"/>
                </a:solidFill>
                <a:latin typeface="Montserrat"/>
                <a:ea typeface="Montserrat"/>
                <a:cs typeface="Montserrat"/>
              </a:rPr>
              <a:t>– IDENTIFICATION </a:t>
            </a:r>
            <a:r>
              <a:rPr lang="it-IT" sz="2400" b="1" dirty="0">
                <a:solidFill>
                  <a:srgbClr val="159961"/>
                </a:solidFill>
                <a:latin typeface="Montserrat"/>
                <a:ea typeface="Montserrat"/>
                <a:cs typeface="Montserrat"/>
              </a:rPr>
              <a:t>AND CHARACTERIZATION OF </a:t>
            </a:r>
            <a:r>
              <a:rPr lang="it-IT" sz="2400" b="1" dirty="0" smtClean="0">
                <a:solidFill>
                  <a:srgbClr val="159961"/>
                </a:solidFill>
                <a:latin typeface="Montserrat"/>
                <a:ea typeface="Montserrat"/>
                <a:cs typeface="Montserrat"/>
              </a:rPr>
              <a:t>BUILDING</a:t>
            </a:r>
            <a:endParaRPr sz="2400" b="1" dirty="0">
              <a:solidFill>
                <a:srgbClr val="159961"/>
              </a:solidFill>
              <a:latin typeface="Montserrat"/>
              <a:ea typeface="Montserrat"/>
              <a:cs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7"/>
          <p:cNvSpPr txBox="1">
            <a:spLocks noGrp="1"/>
          </p:cNvSpPr>
          <p:nvPr>
            <p:ph type="sldNum" idx="12"/>
          </p:nvPr>
        </p:nvSpPr>
        <p:spPr>
          <a:xfrm>
            <a:off x="4153904" y="7137134"/>
            <a:ext cx="1270021" cy="41211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sz="1354">
                <a:solidFill>
                  <a:srgbClr val="888888"/>
                </a:solidFill>
                <a:latin typeface="Calibri"/>
                <a:ea typeface="Calibri"/>
                <a:cs typeface="Calibri"/>
                <a:sym typeface="Calibri"/>
              </a:rPr>
              <a:t>7</a:t>
            </a:fld>
            <a:endParaRPr sz="1354">
              <a:solidFill>
                <a:srgbClr val="888888"/>
              </a:solidFill>
              <a:latin typeface="Calibri"/>
              <a:ea typeface="Calibri"/>
              <a:cs typeface="Calibri"/>
              <a:sym typeface="Calibri"/>
            </a:endParaRPr>
          </a:p>
        </p:txBody>
      </p:sp>
      <p:pic>
        <p:nvPicPr>
          <p:cNvPr id="172" name="Google Shape;172;p17"/>
          <p:cNvPicPr preferRelativeResize="0"/>
          <p:nvPr/>
        </p:nvPicPr>
        <p:blipFill rotWithShape="1">
          <a:blip r:embed="rId3">
            <a:alphaModFix/>
          </a:blip>
          <a:srcRect/>
          <a:stretch/>
        </p:blipFill>
        <p:spPr>
          <a:xfrm>
            <a:off x="446580" y="2423709"/>
            <a:ext cx="4747990" cy="1438114"/>
          </a:xfrm>
          <a:prstGeom prst="rect">
            <a:avLst/>
          </a:prstGeom>
          <a:noFill/>
          <a:ln>
            <a:noFill/>
          </a:ln>
        </p:spPr>
      </p:pic>
      <p:pic>
        <p:nvPicPr>
          <p:cNvPr id="173" name="Google Shape;173;p17"/>
          <p:cNvPicPr preferRelativeResize="0"/>
          <p:nvPr/>
        </p:nvPicPr>
        <p:blipFill rotWithShape="1">
          <a:blip r:embed="rId4">
            <a:alphaModFix/>
          </a:blip>
          <a:srcRect/>
          <a:stretch/>
        </p:blipFill>
        <p:spPr>
          <a:xfrm>
            <a:off x="6111895" y="2448878"/>
            <a:ext cx="5376998" cy="1407398"/>
          </a:xfrm>
          <a:prstGeom prst="rect">
            <a:avLst/>
          </a:prstGeom>
          <a:noFill/>
          <a:ln>
            <a:noFill/>
          </a:ln>
        </p:spPr>
      </p:pic>
      <p:pic>
        <p:nvPicPr>
          <p:cNvPr id="174" name="Google Shape;174;p17"/>
          <p:cNvPicPr preferRelativeResize="0"/>
          <p:nvPr/>
        </p:nvPicPr>
        <p:blipFill rotWithShape="1">
          <a:blip r:embed="rId5">
            <a:alphaModFix/>
          </a:blip>
          <a:srcRect/>
          <a:stretch/>
        </p:blipFill>
        <p:spPr>
          <a:xfrm>
            <a:off x="430306" y="4120878"/>
            <a:ext cx="5587892" cy="1188834"/>
          </a:xfrm>
          <a:prstGeom prst="rect">
            <a:avLst/>
          </a:prstGeom>
          <a:noFill/>
          <a:ln>
            <a:noFill/>
          </a:ln>
        </p:spPr>
      </p:pic>
      <p:pic>
        <p:nvPicPr>
          <p:cNvPr id="175" name="Google Shape;175;p17"/>
          <p:cNvPicPr preferRelativeResize="0"/>
          <p:nvPr/>
        </p:nvPicPr>
        <p:blipFill rotWithShape="1">
          <a:blip r:embed="rId6">
            <a:alphaModFix/>
          </a:blip>
          <a:srcRect/>
          <a:stretch/>
        </p:blipFill>
        <p:spPr>
          <a:xfrm>
            <a:off x="6111894" y="4010173"/>
            <a:ext cx="5410137" cy="1299539"/>
          </a:xfrm>
          <a:prstGeom prst="rect">
            <a:avLst/>
          </a:prstGeom>
          <a:noFill/>
          <a:ln>
            <a:noFill/>
          </a:ln>
        </p:spPr>
      </p:pic>
      <p:sp>
        <p:nvSpPr>
          <p:cNvPr id="176" name="Google Shape;176;p17"/>
          <p:cNvSpPr/>
          <p:nvPr/>
        </p:nvSpPr>
        <p:spPr>
          <a:xfrm>
            <a:off x="379631" y="4783044"/>
            <a:ext cx="5638568" cy="269649"/>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177" name="Google Shape;177;p17"/>
          <p:cNvSpPr/>
          <p:nvPr/>
        </p:nvSpPr>
        <p:spPr>
          <a:xfrm>
            <a:off x="6338319" y="4922461"/>
            <a:ext cx="5206701" cy="208260"/>
          </a:xfrm>
          <a:prstGeom prst="rect">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178" name="Google Shape;178;p17"/>
          <p:cNvSpPr/>
          <p:nvPr/>
        </p:nvSpPr>
        <p:spPr>
          <a:xfrm>
            <a:off x="217225" y="2016322"/>
            <a:ext cx="5206700" cy="620680"/>
          </a:xfrm>
          <a:prstGeom prst="rect">
            <a:avLst/>
          </a:prstGeom>
          <a:noFill/>
          <a:ln>
            <a:noFill/>
          </a:ln>
        </p:spPr>
        <p:txBody>
          <a:bodyPr spcFirstLastPara="1" wrap="square" lIns="46800" tIns="45700" rIns="46800" bIns="45700" anchor="t" anchorCtr="0">
            <a:noAutofit/>
          </a:bodyPr>
          <a:lstStyle/>
          <a:p>
            <a:pPr marL="360000" marR="0" lvl="0" indent="0" algn="l" rtl="0">
              <a:spcBef>
                <a:spcPts val="0"/>
              </a:spcBef>
              <a:spcAft>
                <a:spcPts val="0"/>
              </a:spcAft>
              <a:buClr>
                <a:srgbClr val="000000"/>
              </a:buClr>
              <a:buSzPts val="2400"/>
              <a:buFont typeface="Calibri"/>
              <a:buNone/>
            </a:pPr>
            <a:r>
              <a:rPr lang="it-IT" sz="2000" dirty="0">
                <a:solidFill>
                  <a:srgbClr val="159861"/>
                </a:solidFill>
                <a:latin typeface="Montserrat"/>
                <a:ea typeface="Montserrat"/>
                <a:cs typeface="Montserrat"/>
                <a:sym typeface="Calibri"/>
              </a:rPr>
              <a:t>Consumi annuali e costo dell’energia</a:t>
            </a:r>
            <a:endParaRPr sz="2000" dirty="0">
              <a:solidFill>
                <a:srgbClr val="159861"/>
              </a:solidFill>
              <a:latin typeface="Montserrat"/>
              <a:ea typeface="Montserrat"/>
              <a:cs typeface="Montserrat"/>
            </a:endParaRPr>
          </a:p>
          <a:p>
            <a:pPr marL="0" marR="0" lvl="0" indent="0" algn="l" rtl="0">
              <a:spcBef>
                <a:spcPts val="677"/>
              </a:spcBef>
              <a:spcAft>
                <a:spcPts val="0"/>
              </a:spcAft>
              <a:buClr>
                <a:srgbClr val="000000"/>
              </a:buClr>
              <a:buSzPts val="1600"/>
              <a:buFont typeface="Arial"/>
              <a:buNone/>
            </a:pPr>
            <a:endParaRPr sz="1600" i="1" dirty="0">
              <a:solidFill>
                <a:schemeClr val="accent1"/>
              </a:solidFill>
              <a:latin typeface="Arial"/>
              <a:ea typeface="Arial"/>
              <a:cs typeface="Arial"/>
              <a:sym typeface="Arial"/>
            </a:endParaRPr>
          </a:p>
          <a:p>
            <a:pPr marL="0" marR="0" lvl="0" indent="0" algn="l" rtl="0">
              <a:spcBef>
                <a:spcPts val="677"/>
              </a:spcBef>
              <a:spcAft>
                <a:spcPts val="0"/>
              </a:spcAft>
              <a:buNone/>
            </a:pPr>
            <a:endParaRPr sz="1800" dirty="0">
              <a:solidFill>
                <a:schemeClr val="accent1"/>
              </a:solidFill>
              <a:latin typeface="Arial"/>
              <a:ea typeface="Arial"/>
              <a:cs typeface="Arial"/>
              <a:sym typeface="Arial"/>
            </a:endParaRPr>
          </a:p>
        </p:txBody>
      </p:sp>
      <p:sp>
        <p:nvSpPr>
          <p:cNvPr id="179" name="Google Shape;179;p17"/>
          <p:cNvSpPr/>
          <p:nvPr/>
        </p:nvSpPr>
        <p:spPr>
          <a:xfrm>
            <a:off x="276115" y="5748023"/>
            <a:ext cx="8177222" cy="620680"/>
          </a:xfrm>
          <a:prstGeom prst="rect">
            <a:avLst/>
          </a:prstGeom>
          <a:noFill/>
          <a:ln>
            <a:noFill/>
          </a:ln>
        </p:spPr>
        <p:txBody>
          <a:bodyPr spcFirstLastPara="1" wrap="square" lIns="46800" tIns="45700" rIns="46800" bIns="45700" anchor="t" anchorCtr="0">
            <a:noAutofit/>
          </a:bodyPr>
          <a:lstStyle/>
          <a:p>
            <a:pPr marL="360000">
              <a:buSzPts val="2400"/>
            </a:pPr>
            <a:r>
              <a:rPr lang="it-IT" sz="2000" dirty="0">
                <a:solidFill>
                  <a:srgbClr val="159861"/>
                </a:solidFill>
                <a:latin typeface="Montserrat"/>
                <a:ea typeface="Montserrat"/>
                <a:cs typeface="Montserrat"/>
                <a:sym typeface="Calibri"/>
              </a:rPr>
              <a:t>Dotazione impiantistica – Sistemi ausiliari degli impianti – Sistemi tecnologici dell’edificio</a:t>
            </a:r>
            <a:endParaRPr sz="2000" dirty="0">
              <a:solidFill>
                <a:srgbClr val="159861"/>
              </a:solidFill>
              <a:latin typeface="Montserrat"/>
              <a:ea typeface="Montserrat"/>
              <a:cs typeface="Montserrat"/>
            </a:endParaRPr>
          </a:p>
          <a:p>
            <a:pPr marL="0" marR="0" lvl="0" indent="0" algn="l" rtl="0">
              <a:spcBef>
                <a:spcPts val="677"/>
              </a:spcBef>
              <a:spcAft>
                <a:spcPts val="0"/>
              </a:spcAft>
              <a:buClr>
                <a:srgbClr val="000000"/>
              </a:buClr>
              <a:buSzPts val="1600"/>
              <a:buFont typeface="Arial"/>
              <a:buNone/>
            </a:pPr>
            <a:endParaRPr sz="1600" i="1" dirty="0">
              <a:solidFill>
                <a:schemeClr val="accent1"/>
              </a:solidFill>
              <a:latin typeface="Arial"/>
              <a:ea typeface="Arial"/>
              <a:cs typeface="Arial"/>
              <a:sym typeface="Arial"/>
            </a:endParaRPr>
          </a:p>
          <a:p>
            <a:pPr marL="0" marR="0" lvl="0" indent="0" algn="l" rtl="0">
              <a:spcBef>
                <a:spcPts val="677"/>
              </a:spcBef>
              <a:spcAft>
                <a:spcPts val="0"/>
              </a:spcAft>
              <a:buNone/>
            </a:pPr>
            <a:endParaRPr sz="1800" dirty="0">
              <a:solidFill>
                <a:schemeClr val="accent1"/>
              </a:solidFill>
              <a:latin typeface="Arial"/>
              <a:ea typeface="Arial"/>
              <a:cs typeface="Arial"/>
              <a:sym typeface="Arial"/>
            </a:endParaRPr>
          </a:p>
        </p:txBody>
      </p:sp>
      <p:sp>
        <p:nvSpPr>
          <p:cNvPr id="15" name="Google Shape;151;p15"/>
          <p:cNvSpPr txBox="1">
            <a:spLocks noGrp="1"/>
          </p:cNvSpPr>
          <p:nvPr>
            <p:ph type="title"/>
          </p:nvPr>
        </p:nvSpPr>
        <p:spPr>
          <a:xfrm>
            <a:off x="68093" y="1386454"/>
            <a:ext cx="12023387" cy="635651"/>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800"/>
              <a:buFont typeface="Calibri"/>
              <a:buNone/>
            </a:pPr>
            <a:r>
              <a:rPr lang="it-IT" sz="2400" b="1" dirty="0">
                <a:solidFill>
                  <a:srgbClr val="159961"/>
                </a:solidFill>
                <a:latin typeface="Montserrat"/>
                <a:ea typeface="Montserrat"/>
                <a:cs typeface="Montserrat"/>
              </a:rPr>
              <a:t>FIRST SECTION </a:t>
            </a:r>
            <a:r>
              <a:rPr lang="it-IT" sz="2400" b="1" dirty="0" smtClean="0">
                <a:solidFill>
                  <a:srgbClr val="159961"/>
                </a:solidFill>
                <a:latin typeface="Montserrat"/>
                <a:ea typeface="Montserrat"/>
                <a:cs typeface="Montserrat"/>
              </a:rPr>
              <a:t>– IDENTIFICATION </a:t>
            </a:r>
            <a:r>
              <a:rPr lang="it-IT" sz="2400" b="1" dirty="0">
                <a:solidFill>
                  <a:srgbClr val="159961"/>
                </a:solidFill>
                <a:latin typeface="Montserrat"/>
                <a:ea typeface="Montserrat"/>
                <a:cs typeface="Montserrat"/>
              </a:rPr>
              <a:t>AND CHARACTERIZATION OF </a:t>
            </a:r>
            <a:r>
              <a:rPr lang="it-IT" sz="2400" b="1" dirty="0" smtClean="0">
                <a:solidFill>
                  <a:srgbClr val="159961"/>
                </a:solidFill>
                <a:latin typeface="Montserrat"/>
                <a:ea typeface="Montserrat"/>
                <a:cs typeface="Montserrat"/>
              </a:rPr>
              <a:t>BUILDING</a:t>
            </a:r>
            <a:endParaRPr sz="2400" b="1" dirty="0">
              <a:solidFill>
                <a:srgbClr val="159961"/>
              </a:solidFill>
              <a:latin typeface="Montserrat"/>
              <a:ea typeface="Montserrat"/>
              <a:cs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8"/>
          <p:cNvSpPr txBox="1">
            <a:spLocks noGrp="1"/>
          </p:cNvSpPr>
          <p:nvPr>
            <p:ph type="title"/>
          </p:nvPr>
        </p:nvSpPr>
        <p:spPr>
          <a:xfrm>
            <a:off x="206103" y="1357270"/>
            <a:ext cx="11827011" cy="77274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800"/>
              <a:buFont typeface="Calibri"/>
              <a:buNone/>
            </a:pPr>
            <a:r>
              <a:rPr lang="it-IT" sz="2400" b="1" dirty="0">
                <a:solidFill>
                  <a:srgbClr val="159961"/>
                </a:solidFill>
                <a:latin typeface="Montserrat"/>
                <a:ea typeface="Montserrat"/>
                <a:cs typeface="Montserrat"/>
              </a:rPr>
              <a:t>SECOND SECTION </a:t>
            </a:r>
            <a:r>
              <a:rPr lang="it-IT" sz="2200" b="1" dirty="0">
                <a:solidFill>
                  <a:srgbClr val="159961"/>
                </a:solidFill>
                <a:latin typeface="Montserrat"/>
                <a:ea typeface="Montserrat"/>
                <a:cs typeface="Montserrat"/>
              </a:rPr>
              <a:t>- ENERGY DIAGNOSIS AND BENCHMARKING ANALYSIS</a:t>
            </a:r>
            <a:r>
              <a:rPr lang="it-IT" sz="2400" b="1" dirty="0">
                <a:solidFill>
                  <a:srgbClr val="159961"/>
                </a:solidFill>
                <a:latin typeface="Montserrat"/>
                <a:ea typeface="Montserrat"/>
                <a:cs typeface="Montserrat"/>
              </a:rPr>
              <a:t/>
            </a:r>
            <a:br>
              <a:rPr lang="it-IT" sz="2400" b="1" dirty="0">
                <a:solidFill>
                  <a:srgbClr val="159961"/>
                </a:solidFill>
                <a:latin typeface="Montserrat"/>
                <a:ea typeface="Montserrat"/>
                <a:cs typeface="Montserrat"/>
              </a:rPr>
            </a:br>
            <a:endParaRPr sz="2400" b="1" dirty="0">
              <a:solidFill>
                <a:srgbClr val="159961"/>
              </a:solidFill>
              <a:latin typeface="Montserrat"/>
              <a:ea typeface="Montserrat"/>
              <a:cs typeface="Montserrat"/>
            </a:endParaRPr>
          </a:p>
        </p:txBody>
      </p:sp>
      <p:sp>
        <p:nvSpPr>
          <p:cNvPr id="186" name="Google Shape;186;p18"/>
          <p:cNvSpPr txBox="1">
            <a:spLocks noGrp="1"/>
          </p:cNvSpPr>
          <p:nvPr>
            <p:ph type="sldNum" idx="12"/>
          </p:nvPr>
        </p:nvSpPr>
        <p:spPr>
          <a:xfrm>
            <a:off x="4153904" y="7137134"/>
            <a:ext cx="1270021" cy="41211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sz="1354">
                <a:solidFill>
                  <a:srgbClr val="888888"/>
                </a:solidFill>
                <a:latin typeface="Calibri"/>
                <a:ea typeface="Calibri"/>
                <a:cs typeface="Calibri"/>
                <a:sym typeface="Calibri"/>
              </a:rPr>
              <a:t>8</a:t>
            </a:fld>
            <a:endParaRPr sz="1354">
              <a:solidFill>
                <a:srgbClr val="888888"/>
              </a:solidFill>
              <a:latin typeface="Calibri"/>
              <a:ea typeface="Calibri"/>
              <a:cs typeface="Calibri"/>
              <a:sym typeface="Calibri"/>
            </a:endParaRPr>
          </a:p>
        </p:txBody>
      </p:sp>
      <p:sp>
        <p:nvSpPr>
          <p:cNvPr id="187" name="Google Shape;187;p18"/>
          <p:cNvSpPr/>
          <p:nvPr/>
        </p:nvSpPr>
        <p:spPr>
          <a:xfrm>
            <a:off x="5141548" y="2464750"/>
            <a:ext cx="6959661" cy="772744"/>
          </a:xfrm>
          <a:prstGeom prst="rect">
            <a:avLst/>
          </a:prstGeom>
          <a:noFill/>
          <a:ln>
            <a:noFill/>
          </a:ln>
        </p:spPr>
        <p:txBody>
          <a:bodyPr spcFirstLastPara="1" wrap="square" lIns="0" tIns="45700" rIns="46800" bIns="45700" anchor="t" anchorCtr="0">
            <a:noAutofit/>
          </a:bodyPr>
          <a:lstStyle/>
          <a:p>
            <a:pPr marL="360000" marR="0" lvl="0" indent="0" algn="l" rtl="0">
              <a:spcBef>
                <a:spcPts val="0"/>
              </a:spcBef>
              <a:spcAft>
                <a:spcPts val="0"/>
              </a:spcAft>
              <a:buClr>
                <a:srgbClr val="000000"/>
              </a:buClr>
              <a:buSzPts val="2400"/>
              <a:buFont typeface="Calibri"/>
              <a:buNone/>
            </a:pPr>
            <a:r>
              <a:rPr lang="it-IT" sz="2000" dirty="0">
                <a:solidFill>
                  <a:srgbClr val="159861"/>
                </a:solidFill>
                <a:latin typeface="Montserrat"/>
                <a:ea typeface="Montserrat"/>
                <a:cs typeface="Montserrat"/>
                <a:sym typeface="Calibri"/>
              </a:rPr>
              <a:t>Consumi energetici ripartiti sui servizi e sui vettori</a:t>
            </a:r>
            <a:endParaRPr sz="2000" dirty="0">
              <a:solidFill>
                <a:srgbClr val="159861"/>
              </a:solidFill>
              <a:latin typeface="Montserrat"/>
              <a:ea typeface="Montserrat"/>
              <a:cs typeface="Montserrat"/>
            </a:endParaRPr>
          </a:p>
          <a:p>
            <a:pPr marL="0" marR="0" lvl="0" indent="0" algn="ctr" rtl="0">
              <a:spcBef>
                <a:spcPts val="677"/>
              </a:spcBef>
              <a:spcAft>
                <a:spcPts val="0"/>
              </a:spcAft>
              <a:buClr>
                <a:srgbClr val="000000"/>
              </a:buClr>
              <a:buSzPts val="1600"/>
              <a:buFont typeface="Arial"/>
              <a:buNone/>
            </a:pPr>
            <a:endParaRPr sz="1600" i="1" dirty="0">
              <a:solidFill>
                <a:schemeClr val="accent1"/>
              </a:solidFill>
              <a:latin typeface="Arial"/>
              <a:ea typeface="Arial"/>
              <a:cs typeface="Arial"/>
              <a:sym typeface="Arial"/>
            </a:endParaRPr>
          </a:p>
          <a:p>
            <a:pPr marL="0" marR="0" lvl="0" indent="0" algn="ctr" rtl="0">
              <a:spcBef>
                <a:spcPts val="677"/>
              </a:spcBef>
              <a:spcAft>
                <a:spcPts val="0"/>
              </a:spcAft>
              <a:buNone/>
            </a:pPr>
            <a:endParaRPr sz="1800" dirty="0">
              <a:solidFill>
                <a:schemeClr val="accent1"/>
              </a:solidFill>
              <a:latin typeface="Arial"/>
              <a:ea typeface="Arial"/>
              <a:cs typeface="Arial"/>
              <a:sym typeface="Arial"/>
            </a:endParaRPr>
          </a:p>
        </p:txBody>
      </p:sp>
      <p:pic>
        <p:nvPicPr>
          <p:cNvPr id="188" name="Google Shape;188;p18"/>
          <p:cNvPicPr preferRelativeResize="0"/>
          <p:nvPr/>
        </p:nvPicPr>
        <p:blipFill rotWithShape="1">
          <a:blip r:embed="rId3">
            <a:alphaModFix/>
          </a:blip>
          <a:srcRect/>
          <a:stretch/>
        </p:blipFill>
        <p:spPr>
          <a:xfrm>
            <a:off x="206103" y="1768258"/>
            <a:ext cx="4385352" cy="3117653"/>
          </a:xfrm>
          <a:prstGeom prst="rect">
            <a:avLst/>
          </a:prstGeom>
          <a:noFill/>
          <a:ln>
            <a:noFill/>
          </a:ln>
        </p:spPr>
      </p:pic>
      <p:pic>
        <p:nvPicPr>
          <p:cNvPr id="189" name="Google Shape;189;p18"/>
          <p:cNvPicPr preferRelativeResize="0"/>
          <p:nvPr/>
        </p:nvPicPr>
        <p:blipFill rotWithShape="1">
          <a:blip r:embed="rId4">
            <a:alphaModFix/>
          </a:blip>
          <a:srcRect/>
          <a:stretch/>
        </p:blipFill>
        <p:spPr>
          <a:xfrm>
            <a:off x="486660" y="3232127"/>
            <a:ext cx="4841926" cy="4053586"/>
          </a:xfrm>
          <a:prstGeom prst="rect">
            <a:avLst/>
          </a:prstGeom>
          <a:noFill/>
          <a:ln>
            <a:noFill/>
          </a:ln>
        </p:spPr>
      </p:pic>
      <p:pic>
        <p:nvPicPr>
          <p:cNvPr id="190" name="Google Shape;190;p18"/>
          <p:cNvPicPr preferRelativeResize="0"/>
          <p:nvPr/>
        </p:nvPicPr>
        <p:blipFill rotWithShape="1">
          <a:blip r:embed="rId5">
            <a:alphaModFix/>
          </a:blip>
          <a:srcRect/>
          <a:stretch/>
        </p:blipFill>
        <p:spPr>
          <a:xfrm>
            <a:off x="5609143" y="2913440"/>
            <a:ext cx="1803334" cy="2222275"/>
          </a:xfrm>
          <a:prstGeom prst="rect">
            <a:avLst/>
          </a:prstGeom>
          <a:noFill/>
          <a:ln>
            <a:noFill/>
          </a:ln>
        </p:spPr>
      </p:pic>
      <p:pic>
        <p:nvPicPr>
          <p:cNvPr id="191" name="Google Shape;191;p18"/>
          <p:cNvPicPr preferRelativeResize="0"/>
          <p:nvPr/>
        </p:nvPicPr>
        <p:blipFill rotWithShape="1">
          <a:blip r:embed="rId6">
            <a:alphaModFix/>
          </a:blip>
          <a:srcRect/>
          <a:stretch/>
        </p:blipFill>
        <p:spPr>
          <a:xfrm>
            <a:off x="7325215" y="4041571"/>
            <a:ext cx="2812478" cy="2042054"/>
          </a:xfrm>
          <a:prstGeom prst="rect">
            <a:avLst/>
          </a:prstGeom>
          <a:noFill/>
          <a:ln>
            <a:noFill/>
          </a:ln>
        </p:spPr>
      </p:pic>
      <p:pic>
        <p:nvPicPr>
          <p:cNvPr id="192" name="Google Shape;192;p18"/>
          <p:cNvPicPr preferRelativeResize="0"/>
          <p:nvPr/>
        </p:nvPicPr>
        <p:blipFill rotWithShape="1">
          <a:blip r:embed="rId7">
            <a:alphaModFix/>
          </a:blip>
          <a:srcRect/>
          <a:stretch/>
        </p:blipFill>
        <p:spPr>
          <a:xfrm>
            <a:off x="9563924" y="5149051"/>
            <a:ext cx="2256398" cy="21366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19"/>
          <p:cNvSpPr txBox="1">
            <a:spLocks noGrp="1"/>
          </p:cNvSpPr>
          <p:nvPr>
            <p:ph type="sldNum" idx="12"/>
          </p:nvPr>
        </p:nvSpPr>
        <p:spPr>
          <a:xfrm>
            <a:off x="4153904" y="7137134"/>
            <a:ext cx="1270021" cy="41211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it-IT" sz="1354">
                <a:solidFill>
                  <a:srgbClr val="888888"/>
                </a:solidFill>
                <a:latin typeface="Calibri"/>
                <a:ea typeface="Calibri"/>
                <a:cs typeface="Calibri"/>
                <a:sym typeface="Calibri"/>
              </a:rPr>
              <a:t>9</a:t>
            </a:fld>
            <a:endParaRPr sz="1354">
              <a:solidFill>
                <a:srgbClr val="888888"/>
              </a:solidFill>
              <a:latin typeface="Calibri"/>
              <a:ea typeface="Calibri"/>
              <a:cs typeface="Calibri"/>
              <a:sym typeface="Calibri"/>
            </a:endParaRPr>
          </a:p>
        </p:txBody>
      </p:sp>
      <p:sp>
        <p:nvSpPr>
          <p:cNvPr id="199" name="Google Shape;199;p19"/>
          <p:cNvSpPr/>
          <p:nvPr/>
        </p:nvSpPr>
        <p:spPr>
          <a:xfrm>
            <a:off x="8756200" y="2791975"/>
            <a:ext cx="3079500" cy="2369400"/>
          </a:xfrm>
          <a:prstGeom prst="rect">
            <a:avLst/>
          </a:prstGeom>
          <a:noFill/>
          <a:ln>
            <a:noFill/>
          </a:ln>
        </p:spPr>
        <p:txBody>
          <a:bodyPr spcFirstLastPara="1" wrap="square" lIns="0" tIns="45700" rIns="46800" bIns="45700" anchor="t" anchorCtr="0">
            <a:noAutofit/>
          </a:bodyPr>
          <a:lstStyle/>
          <a:p>
            <a:pPr marL="360000" marR="0" lvl="0" indent="0" algn="l" rtl="0">
              <a:spcBef>
                <a:spcPts val="0"/>
              </a:spcBef>
              <a:spcAft>
                <a:spcPts val="0"/>
              </a:spcAft>
              <a:buClr>
                <a:srgbClr val="000000"/>
              </a:buClr>
              <a:buSzPts val="2400"/>
              <a:buFont typeface="Calibri"/>
              <a:buNone/>
            </a:pPr>
            <a:r>
              <a:rPr lang="it-IT" sz="2000" dirty="0">
                <a:solidFill>
                  <a:srgbClr val="159861"/>
                </a:solidFill>
                <a:latin typeface="Montserrat"/>
                <a:ea typeface="Montserrat"/>
                <a:cs typeface="Montserrat"/>
                <a:sym typeface="Calibri"/>
              </a:rPr>
              <a:t>Consumi energetici ripartiti sui servizi e sui vettori</a:t>
            </a:r>
            <a:endParaRPr sz="2000" dirty="0">
              <a:solidFill>
                <a:srgbClr val="159861"/>
              </a:solidFill>
              <a:latin typeface="Montserrat"/>
              <a:ea typeface="Montserrat"/>
              <a:cs typeface="Montserrat"/>
            </a:endParaRPr>
          </a:p>
          <a:p>
            <a:pPr marL="0" marR="0" lvl="0" indent="0" algn="ctr" rtl="0">
              <a:spcBef>
                <a:spcPts val="677"/>
              </a:spcBef>
              <a:spcAft>
                <a:spcPts val="0"/>
              </a:spcAft>
              <a:buClr>
                <a:srgbClr val="000000"/>
              </a:buClr>
              <a:buSzPts val="1600"/>
              <a:buFont typeface="Arial"/>
              <a:buNone/>
            </a:pPr>
            <a:endParaRPr sz="1600" i="1" dirty="0">
              <a:solidFill>
                <a:schemeClr val="accent1"/>
              </a:solidFill>
              <a:latin typeface="Arial"/>
              <a:ea typeface="Arial"/>
              <a:cs typeface="Arial"/>
              <a:sym typeface="Arial"/>
            </a:endParaRPr>
          </a:p>
          <a:p>
            <a:pPr marL="0" marR="0" lvl="0" indent="0" algn="ctr" rtl="0">
              <a:spcBef>
                <a:spcPts val="677"/>
              </a:spcBef>
              <a:spcAft>
                <a:spcPts val="0"/>
              </a:spcAft>
              <a:buNone/>
            </a:pPr>
            <a:endParaRPr sz="1800" dirty="0">
              <a:solidFill>
                <a:schemeClr val="accent1"/>
              </a:solidFill>
              <a:latin typeface="Arial"/>
              <a:ea typeface="Arial"/>
              <a:cs typeface="Arial"/>
              <a:sym typeface="Arial"/>
            </a:endParaRPr>
          </a:p>
        </p:txBody>
      </p:sp>
      <p:pic>
        <p:nvPicPr>
          <p:cNvPr id="200" name="Google Shape;200;p19"/>
          <p:cNvPicPr preferRelativeResize="0"/>
          <p:nvPr/>
        </p:nvPicPr>
        <p:blipFill rotWithShape="1">
          <a:blip r:embed="rId3">
            <a:alphaModFix/>
          </a:blip>
          <a:srcRect/>
          <a:stretch/>
        </p:blipFill>
        <p:spPr>
          <a:xfrm>
            <a:off x="382696" y="2654022"/>
            <a:ext cx="6085099" cy="1498975"/>
          </a:xfrm>
          <a:prstGeom prst="rect">
            <a:avLst/>
          </a:prstGeom>
          <a:noFill/>
          <a:ln>
            <a:noFill/>
          </a:ln>
        </p:spPr>
      </p:pic>
      <p:pic>
        <p:nvPicPr>
          <p:cNvPr id="201" name="Google Shape;201;p19"/>
          <p:cNvPicPr preferRelativeResize="0"/>
          <p:nvPr/>
        </p:nvPicPr>
        <p:blipFill rotWithShape="1">
          <a:blip r:embed="rId4">
            <a:alphaModFix/>
          </a:blip>
          <a:srcRect/>
          <a:stretch/>
        </p:blipFill>
        <p:spPr>
          <a:xfrm>
            <a:off x="6467810" y="1959630"/>
            <a:ext cx="2242985" cy="2369401"/>
          </a:xfrm>
          <a:prstGeom prst="rect">
            <a:avLst/>
          </a:prstGeom>
          <a:noFill/>
          <a:ln>
            <a:noFill/>
          </a:ln>
        </p:spPr>
      </p:pic>
      <p:pic>
        <p:nvPicPr>
          <p:cNvPr id="202" name="Google Shape;202;p19"/>
          <p:cNvPicPr preferRelativeResize="0"/>
          <p:nvPr/>
        </p:nvPicPr>
        <p:blipFill rotWithShape="1">
          <a:blip r:embed="rId5">
            <a:alphaModFix/>
          </a:blip>
          <a:srcRect/>
          <a:stretch/>
        </p:blipFill>
        <p:spPr>
          <a:xfrm>
            <a:off x="482246" y="5293880"/>
            <a:ext cx="5483247" cy="1137850"/>
          </a:xfrm>
          <a:prstGeom prst="rect">
            <a:avLst/>
          </a:prstGeom>
          <a:noFill/>
          <a:ln>
            <a:noFill/>
          </a:ln>
        </p:spPr>
      </p:pic>
      <p:pic>
        <p:nvPicPr>
          <p:cNvPr id="203" name="Google Shape;203;p19"/>
          <p:cNvPicPr preferRelativeResize="0"/>
          <p:nvPr/>
        </p:nvPicPr>
        <p:blipFill rotWithShape="1">
          <a:blip r:embed="rId6">
            <a:alphaModFix/>
          </a:blip>
          <a:srcRect/>
          <a:stretch/>
        </p:blipFill>
        <p:spPr>
          <a:xfrm>
            <a:off x="6862387" y="4500600"/>
            <a:ext cx="1848425" cy="2314775"/>
          </a:xfrm>
          <a:prstGeom prst="rect">
            <a:avLst/>
          </a:prstGeom>
          <a:noFill/>
          <a:ln>
            <a:noFill/>
          </a:ln>
        </p:spPr>
      </p:pic>
      <p:sp>
        <p:nvSpPr>
          <p:cNvPr id="10" name="Google Shape;185;p18"/>
          <p:cNvSpPr txBox="1">
            <a:spLocks noGrp="1"/>
          </p:cNvSpPr>
          <p:nvPr>
            <p:ph type="title"/>
          </p:nvPr>
        </p:nvSpPr>
        <p:spPr>
          <a:xfrm>
            <a:off x="206103" y="1357270"/>
            <a:ext cx="11827011" cy="772744"/>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2800"/>
              <a:buFont typeface="Calibri"/>
              <a:buNone/>
            </a:pPr>
            <a:r>
              <a:rPr lang="it-IT" sz="2400" b="1" dirty="0">
                <a:solidFill>
                  <a:srgbClr val="159961"/>
                </a:solidFill>
                <a:latin typeface="Montserrat"/>
                <a:ea typeface="Montserrat"/>
                <a:cs typeface="Montserrat"/>
              </a:rPr>
              <a:t>SECOND SECTION </a:t>
            </a:r>
            <a:r>
              <a:rPr lang="it-IT" sz="2200" b="1" dirty="0">
                <a:solidFill>
                  <a:srgbClr val="159961"/>
                </a:solidFill>
                <a:latin typeface="Montserrat"/>
                <a:ea typeface="Montserrat"/>
                <a:cs typeface="Montserrat"/>
              </a:rPr>
              <a:t>- ENERGY DIAGNOSIS AND BENCHMARKING ANALYSIS</a:t>
            </a:r>
            <a:r>
              <a:rPr lang="it-IT" sz="2400" b="1" dirty="0">
                <a:solidFill>
                  <a:srgbClr val="159961"/>
                </a:solidFill>
                <a:latin typeface="Montserrat"/>
                <a:ea typeface="Montserrat"/>
                <a:cs typeface="Montserrat"/>
              </a:rPr>
              <a:t/>
            </a:r>
            <a:br>
              <a:rPr lang="it-IT" sz="2400" b="1" dirty="0">
                <a:solidFill>
                  <a:srgbClr val="159961"/>
                </a:solidFill>
                <a:latin typeface="Montserrat"/>
                <a:ea typeface="Montserrat"/>
                <a:cs typeface="Montserrat"/>
              </a:rPr>
            </a:br>
            <a:endParaRPr sz="2400" b="1" dirty="0">
              <a:solidFill>
                <a:srgbClr val="159961"/>
              </a:solidFill>
              <a:latin typeface="Montserrat"/>
              <a:ea typeface="Montserrat"/>
              <a:cs typeface="Montserrat"/>
            </a:endParaRPr>
          </a:p>
        </p:txBody>
      </p:sp>
    </p:spTree>
  </p:cSld>
  <p:clrMapOvr>
    <a:masterClrMapping/>
  </p:clrMapOvr>
</p:sld>
</file>

<file path=ppt/theme/theme1.xml><?xml version="1.0" encoding="utf-8"?>
<a:theme xmlns:a="http://schemas.openxmlformats.org/drawingml/2006/main" name="Patrón SHERPA GenCa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3337</Words>
  <Application>Microsoft Office PowerPoint</Application>
  <PresentationFormat>Personalizzato</PresentationFormat>
  <Paragraphs>204</Paragraphs>
  <Slides>15</Slides>
  <Notes>15</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Gill Sans</vt:lpstr>
      <vt:lpstr>Montserrat</vt:lpstr>
      <vt:lpstr>Calibri</vt:lpstr>
      <vt:lpstr>Arial</vt:lpstr>
      <vt:lpstr>Patrón SHERPA GenCat</vt:lpstr>
      <vt:lpstr>Presentazione standard di PowerPoint</vt:lpstr>
      <vt:lpstr>Valutazione della qualità e bancabilità dei progetti Lezioni apprese dalla fase di revisione dei progetti SHERPA</vt:lpstr>
      <vt:lpstr>Valutazione della qualità dei progetti</vt:lpstr>
      <vt:lpstr>Scientific Advisory Panel (SAP) </vt:lpstr>
      <vt:lpstr>FIRST SECTION – IDENTIFICATION AND CHARACTERIZATION OF BUILDING</vt:lpstr>
      <vt:lpstr>FIRST SECTION – IDENTIFICATION AND CHARACTERIZATION OF BUILDING</vt:lpstr>
      <vt:lpstr>FIRST SECTION – IDENTIFICATION AND CHARACTERIZATION OF BUILDING</vt:lpstr>
      <vt:lpstr>SECOND SECTION - ENERGY DIAGNOSIS AND BENCHMARKING ANALYSIS </vt:lpstr>
      <vt:lpstr>SECOND SECTION - ENERGY DIAGNOSIS AND BENCHMARKING ANALYSIS </vt:lpstr>
      <vt:lpstr>SECOND SECTION - ENERGY DIAGNOSIS AND BENCHMARKING ANALYSIS </vt:lpstr>
      <vt:lpstr>THIRD SECTION – IDENTIFICATION EEM - COST AND ENERGY SAVINGS CALCULATION OF EEM  </vt:lpstr>
      <vt:lpstr>THIRD SECTION – IDENTIFICATION EEM - COST AND ENERGY SAVINGS CALCULATION OF EEM  </vt:lpstr>
      <vt:lpstr>FOURTH SECTION – FINANCING ANALYSIS TO FIND THE BEST FINANCING OPERATIVE SCHEMES   </vt:lpstr>
      <vt:lpstr>ATTIVITÀ DEL SAP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fabrizio tollari</dc:creator>
  <cp:lastModifiedBy>Fabrizio Tollari</cp:lastModifiedBy>
  <cp:revision>4</cp:revision>
  <cp:lastPrinted>2019-10-21T19:13:59Z</cp:lastPrinted>
  <dcterms:modified xsi:type="dcterms:W3CDTF">2019-10-21T19:19:02Z</dcterms:modified>
</cp:coreProperties>
</file>