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84" r:id="rId6"/>
    <p:sldId id="286" r:id="rId7"/>
    <p:sldId id="287" r:id="rId8"/>
    <p:sldId id="298" r:id="rId9"/>
    <p:sldId id="288" r:id="rId10"/>
    <p:sldId id="289" r:id="rId11"/>
    <p:sldId id="290" r:id="rId12"/>
    <p:sldId id="297" r:id="rId13"/>
    <p:sldId id="292" r:id="rId14"/>
    <p:sldId id="293" r:id="rId15"/>
    <p:sldId id="299" r:id="rId16"/>
    <p:sldId id="295" r:id="rId17"/>
    <p:sldId id="296" r:id="rId18"/>
    <p:sldId id="279" r:id="rId19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7486"/>
    <a:srgbClr val="8A1F5A"/>
    <a:srgbClr val="CA4F24"/>
    <a:srgbClr val="1E82B4"/>
    <a:srgbClr val="006666"/>
    <a:srgbClr val="CB4F88"/>
    <a:srgbClr val="FEFE68"/>
    <a:srgbClr val="4470B4"/>
    <a:srgbClr val="C1DFF7"/>
    <a:srgbClr val="9FAE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29" autoAdjust="0"/>
  </p:normalViewPr>
  <p:slideViewPr>
    <p:cSldViewPr>
      <p:cViewPr varScale="1">
        <p:scale>
          <a:sx n="86" d="100"/>
          <a:sy n="86" d="100"/>
        </p:scale>
        <p:origin x="7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Ms0109\uver\Area-Verifica\CooperTerritoriale\Sintesi%20approvazioni\see%2026%20marzo%202015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Grafico%20in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'approv dato complessivo'!$A$4:$A$9</c:f>
              <c:strCache>
                <c:ptCount val="6"/>
                <c:pt idx="0">
                  <c:v>21 Gennaio 2010</c:v>
                </c:pt>
                <c:pt idx="1">
                  <c:v>30 Settembre 2010</c:v>
                </c:pt>
                <c:pt idx="2">
                  <c:v>25 Ottobre 2011</c:v>
                </c:pt>
                <c:pt idx="3">
                  <c:v>30 Settembre 2012</c:v>
                </c:pt>
                <c:pt idx="4">
                  <c:v>31 Ottobre 2013</c:v>
                </c:pt>
                <c:pt idx="5">
                  <c:v>6 Marzo 2015</c:v>
                </c:pt>
              </c:strCache>
            </c:strRef>
          </c:cat>
          <c:val>
            <c:numRef>
              <c:f>'approv dato complessivo'!$B$4:$B$9</c:f>
              <c:numCache>
                <c:formatCode>General</c:formatCode>
                <c:ptCount val="6"/>
                <c:pt idx="0">
                  <c:v>5</c:v>
                </c:pt>
                <c:pt idx="1">
                  <c:v>583</c:v>
                </c:pt>
                <c:pt idx="2">
                  <c:v>844</c:v>
                </c:pt>
                <c:pt idx="3">
                  <c:v>1142</c:v>
                </c:pt>
                <c:pt idx="4">
                  <c:v>1457</c:v>
                </c:pt>
                <c:pt idx="5">
                  <c:v>1559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17-4170-8ADF-517C0F67BB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1840896"/>
        <c:axId val="91843584"/>
      </c:lineChart>
      <c:catAx>
        <c:axId val="91840896"/>
        <c:scaling>
          <c:orientation val="minMax"/>
        </c:scaling>
        <c:delete val="0"/>
        <c:axPos val="b"/>
        <c:numFmt formatCode="[$-410]d\ mmmm\ yyyy;@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rgbClr val="002060"/>
                </a:solidFill>
              </a:defRPr>
            </a:pPr>
            <a:endParaRPr lang="it-IT"/>
          </a:p>
        </c:txPr>
        <c:crossAx val="91843584"/>
        <c:crosses val="autoZero"/>
        <c:auto val="1"/>
        <c:lblAlgn val="ctr"/>
        <c:lblOffset val="100"/>
        <c:noMultiLvlLbl val="0"/>
      </c:catAx>
      <c:valAx>
        <c:axId val="918435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rgbClr val="002060"/>
                </a:solidFill>
              </a:defRPr>
            </a:pPr>
            <a:endParaRPr lang="it-IT"/>
          </a:p>
        </c:txPr>
        <c:crossAx val="91840896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1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it-IT" sz="2400" dirty="0"/>
              <a:t>Tipologia FLC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spPr>
            <a:ln w="28575">
              <a:solidFill>
                <a:srgbClr val="1F497D"/>
              </a:solidFill>
            </a:ln>
          </c:spPr>
          <c:dLbls>
            <c:dLbl>
              <c:idx val="0"/>
              <c:layout>
                <c:manualLayout>
                  <c:x val="2.7925037314694597E-2"/>
                  <c:y val="4.0609027089190196E-2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B7-45D3-8089-D68E676D693E}"/>
                </c:ext>
              </c:extLst>
            </c:dLbl>
            <c:dLbl>
              <c:idx val="1"/>
              <c:layout>
                <c:manualLayout>
                  <c:x val="2.3824244971170801E-2"/>
                  <c:y val="3.4594021141031377E-2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B7-45D3-8089-D68E676D693E}"/>
                </c:ext>
              </c:extLst>
            </c:dLbl>
            <c:dLbl>
              <c:idx val="2"/>
              <c:layout>
                <c:manualLayout>
                  <c:x val="-3.8495553339601821E-2"/>
                  <c:y val="6.5118042439728921E-2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B7-45D3-8089-D68E676D69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'tab 2'!$C$18:$E$18</c:f>
              <c:strCache>
                <c:ptCount val="3"/>
                <c:pt idx="0">
                  <c:v>interni</c:v>
                </c:pt>
                <c:pt idx="1">
                  <c:v>società</c:v>
                </c:pt>
                <c:pt idx="2">
                  <c:v>professionisti</c:v>
                </c:pt>
              </c:strCache>
            </c:strRef>
          </c:cat>
          <c:val>
            <c:numRef>
              <c:f>'tab 2'!$C$20:$E$20</c:f>
              <c:numCache>
                <c:formatCode>General</c:formatCode>
                <c:ptCount val="3"/>
                <c:pt idx="0">
                  <c:v>401</c:v>
                </c:pt>
                <c:pt idx="1">
                  <c:v>269</c:v>
                </c:pt>
                <c:pt idx="2">
                  <c:v>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B7-45D3-8089-D68E676D693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ln w="28575">
      <a:solidFill>
        <a:srgbClr val="1F497D"/>
      </a:solidFill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2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E9FC-40C1-B45B-9290E1246219}"/>
              </c:ext>
            </c:extLst>
          </c:dPt>
          <c:dLbls>
            <c:dLbl>
              <c:idx val="0"/>
              <c:layout>
                <c:manualLayout>
                  <c:x val="8.4062865965843451E-3"/>
                  <c:y val="-4.697604916151067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ysClr val="windowText" lastClr="000000"/>
                        </a:solidFill>
                      </a:rPr>
                      <a:t>INTERNI
</a:t>
                    </a:r>
                    <a:r>
                      <a:rPr lang="en-US" b="1" dirty="0">
                        <a:solidFill>
                          <a:sysClr val="windowText" lastClr="000000"/>
                        </a:solidFill>
                      </a:rPr>
                      <a:t>21%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FC-40C1-B45B-9290E1246219}"/>
                </c:ext>
              </c:extLst>
            </c:dLbl>
            <c:dLbl>
              <c:idx val="1"/>
              <c:layout>
                <c:manualLayout>
                  <c:x val="-8.9796826064242538E-3"/>
                  <c:y val="0.24732241594109577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ysClr val="windowText" lastClr="000000"/>
                        </a:solidFill>
                      </a:rPr>
                      <a:t>SOCIETA'
</a:t>
                    </a:r>
                    <a:r>
                      <a:rPr lang="en-US" b="1" dirty="0">
                        <a:solidFill>
                          <a:sysClr val="windowText" lastClr="000000"/>
                        </a:solidFill>
                      </a:rPr>
                      <a:t>16%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FC-40C1-B45B-9290E1246219}"/>
                </c:ext>
              </c:extLst>
            </c:dLbl>
            <c:dLbl>
              <c:idx val="2"/>
              <c:layout>
                <c:manualLayout>
                  <c:x val="4.9171378230532588E-2"/>
                  <c:y val="0.1822094078176276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PROFESSIONISTI
</a:t>
                    </a:r>
                    <a:r>
                      <a:rPr lang="en-US" b="1" dirty="0"/>
                      <a:t>63%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FC-40C1-B45B-9290E12462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'[Grafico in Microsoft Office PowerPoint]Foglio1'!$A$2:$C$2</c:f>
              <c:strCache>
                <c:ptCount val="3"/>
                <c:pt idx="0">
                  <c:v>INTERNI</c:v>
                </c:pt>
                <c:pt idx="1">
                  <c:v>SOCIETA'</c:v>
                </c:pt>
                <c:pt idx="2">
                  <c:v>PROFESSIONISTI</c:v>
                </c:pt>
              </c:strCache>
            </c:strRef>
          </c:cat>
          <c:val>
            <c:numRef>
              <c:f>'[Grafico in Microsoft Office PowerPoint]Foglio1'!$A$3:$C$3</c:f>
              <c:numCache>
                <c:formatCode>General</c:formatCode>
                <c:ptCount val="3"/>
                <c:pt idx="0">
                  <c:v>86</c:v>
                </c:pt>
                <c:pt idx="1">
                  <c:v>68</c:v>
                </c:pt>
                <c:pt idx="2">
                  <c:v>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FC-40C1-B45B-9290E124621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71CF96-B307-4472-A794-AF7A57EE88D7}" type="doc">
      <dgm:prSet loTypeId="urn:microsoft.com/office/officeart/2005/8/layout/lProcess2" loCatId="relationship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it-IT"/>
        </a:p>
      </dgm:t>
    </dgm:pt>
    <dgm:pt modelId="{EF76F9B6-9C02-4BAE-B36B-E8728B1EA7A2}">
      <dgm:prSet custT="1"/>
      <dgm:spPr/>
      <dgm:t>
        <a:bodyPr/>
        <a:lstStyle/>
        <a:p>
          <a:pPr algn="just" rtl="0"/>
          <a:r>
            <a:rPr lang="it-IT" sz="1400" b="1" dirty="0">
              <a:solidFill>
                <a:srgbClr val="002060"/>
              </a:solidFill>
              <a:latin typeface="+mn-lt"/>
            </a:rPr>
            <a:t>Coordinamento sul funzionamento generale del sistema nazionale di controllo dei seguenti Programmi di Cooperazione territoriale europea </a:t>
          </a:r>
          <a:r>
            <a:rPr lang="it-IT" sz="1400" dirty="0">
              <a:latin typeface="+mn-lt"/>
            </a:rPr>
            <a:t>: </a:t>
          </a:r>
        </a:p>
      </dgm:t>
    </dgm:pt>
    <dgm:pt modelId="{DE2B805D-AEF5-4FA7-AA44-704FBC08966A}" type="parTrans" cxnId="{2C73507C-2D8D-45D3-ADA6-13ABEB301EF1}">
      <dgm:prSet/>
      <dgm:spPr/>
      <dgm:t>
        <a:bodyPr/>
        <a:lstStyle/>
        <a:p>
          <a:endParaRPr lang="it-IT"/>
        </a:p>
      </dgm:t>
    </dgm:pt>
    <dgm:pt modelId="{B13312EF-8DC3-42B3-8199-2EC72654D944}" type="sibTrans" cxnId="{2C73507C-2D8D-45D3-ADA6-13ABEB301EF1}">
      <dgm:prSet/>
      <dgm:spPr/>
      <dgm:t>
        <a:bodyPr/>
        <a:lstStyle/>
        <a:p>
          <a:endParaRPr lang="it-IT"/>
        </a:p>
      </dgm:t>
    </dgm:pt>
    <dgm:pt modelId="{24AE74EE-3A5C-4A70-9F00-92D554FBD3E8}">
      <dgm:prSet custT="1"/>
      <dgm:spPr/>
      <dgm:t>
        <a:bodyPr/>
        <a:lstStyle/>
        <a:p>
          <a:pPr rtl="0"/>
          <a:r>
            <a:rPr lang="it-IT" sz="1700" b="1" dirty="0">
              <a:latin typeface="+mn-lt"/>
            </a:rPr>
            <a:t>ALPINE SPACE  </a:t>
          </a:r>
        </a:p>
      </dgm:t>
    </dgm:pt>
    <dgm:pt modelId="{36ED9A5A-2BC6-4CC8-964B-8FC02D8E6E57}" type="parTrans" cxnId="{5C12C75C-157A-4AA6-A559-5AB0ABE7F4B9}">
      <dgm:prSet/>
      <dgm:spPr/>
      <dgm:t>
        <a:bodyPr/>
        <a:lstStyle/>
        <a:p>
          <a:endParaRPr lang="it-IT"/>
        </a:p>
      </dgm:t>
    </dgm:pt>
    <dgm:pt modelId="{D4749DC6-D0BC-4313-A45D-9B4614F696E9}" type="sibTrans" cxnId="{5C12C75C-157A-4AA6-A559-5AB0ABE7F4B9}">
      <dgm:prSet/>
      <dgm:spPr/>
      <dgm:t>
        <a:bodyPr/>
        <a:lstStyle/>
        <a:p>
          <a:endParaRPr lang="it-IT"/>
        </a:p>
      </dgm:t>
    </dgm:pt>
    <dgm:pt modelId="{59D47EA4-91B1-483B-AD14-C7882BFD4EC3}">
      <dgm:prSet/>
      <dgm:spPr>
        <a:solidFill>
          <a:srgbClr val="CB4F88"/>
        </a:solidFill>
      </dgm:spPr>
      <dgm:t>
        <a:bodyPr/>
        <a:lstStyle/>
        <a:p>
          <a:pPr rtl="0"/>
          <a:r>
            <a:rPr lang="it-IT" b="1" dirty="0">
              <a:latin typeface="+mn-lt"/>
            </a:rPr>
            <a:t>CENTRAL EUROPE </a:t>
          </a:r>
        </a:p>
      </dgm:t>
    </dgm:pt>
    <dgm:pt modelId="{7052FA39-3ED3-4414-9FC9-B38C773BF716}" type="parTrans" cxnId="{87C31421-80DC-428E-AC6C-BB86F551B428}">
      <dgm:prSet/>
      <dgm:spPr/>
      <dgm:t>
        <a:bodyPr/>
        <a:lstStyle/>
        <a:p>
          <a:endParaRPr lang="it-IT"/>
        </a:p>
      </dgm:t>
    </dgm:pt>
    <dgm:pt modelId="{B645F6B2-E280-4393-977D-57F1A4FE420C}" type="sibTrans" cxnId="{87C31421-80DC-428E-AC6C-BB86F551B428}">
      <dgm:prSet/>
      <dgm:spPr/>
      <dgm:t>
        <a:bodyPr/>
        <a:lstStyle/>
        <a:p>
          <a:endParaRPr lang="it-IT"/>
        </a:p>
      </dgm:t>
    </dgm:pt>
    <dgm:pt modelId="{6215BF41-271D-47F5-8CDB-10283D19BDBD}">
      <dgm:prSet/>
      <dgm:spPr>
        <a:solidFill>
          <a:srgbClr val="FEFE68"/>
        </a:solidFill>
      </dgm:spPr>
      <dgm:t>
        <a:bodyPr/>
        <a:lstStyle/>
        <a:p>
          <a:pPr rtl="0"/>
          <a:r>
            <a:rPr lang="it-IT" b="1" dirty="0">
              <a:solidFill>
                <a:srgbClr val="002060"/>
              </a:solidFill>
              <a:latin typeface="+mn-lt"/>
            </a:rPr>
            <a:t>MED</a:t>
          </a:r>
        </a:p>
      </dgm:t>
    </dgm:pt>
    <dgm:pt modelId="{52517770-8521-4F19-A824-A7AE2DEB16FD}" type="parTrans" cxnId="{5568859B-61E1-4047-BB24-633BD71D27FF}">
      <dgm:prSet/>
      <dgm:spPr/>
      <dgm:t>
        <a:bodyPr/>
        <a:lstStyle/>
        <a:p>
          <a:endParaRPr lang="it-IT"/>
        </a:p>
      </dgm:t>
    </dgm:pt>
    <dgm:pt modelId="{2F459EA9-3198-45A5-A9D0-1583341005AD}" type="sibTrans" cxnId="{5568859B-61E1-4047-BB24-633BD71D27FF}">
      <dgm:prSet/>
      <dgm:spPr/>
      <dgm:t>
        <a:bodyPr/>
        <a:lstStyle/>
        <a:p>
          <a:endParaRPr lang="it-IT"/>
        </a:p>
      </dgm:t>
    </dgm:pt>
    <dgm:pt modelId="{9551DABB-7DBA-48CE-99F3-2DFFA2304636}">
      <dgm:prSet/>
      <dgm:spPr>
        <a:solidFill>
          <a:srgbClr val="006666"/>
        </a:solidFill>
      </dgm:spPr>
      <dgm:t>
        <a:bodyPr/>
        <a:lstStyle/>
        <a:p>
          <a:pPr rtl="0"/>
          <a:r>
            <a:rPr lang="it-IT" b="1" dirty="0">
              <a:solidFill>
                <a:schemeClr val="bg1"/>
              </a:solidFill>
              <a:latin typeface="+mn-lt"/>
            </a:rPr>
            <a:t>ADRION</a:t>
          </a:r>
        </a:p>
      </dgm:t>
    </dgm:pt>
    <dgm:pt modelId="{4FBE5EC6-C21B-48B1-B787-EB6866AA253D}" type="parTrans" cxnId="{5E6F4BA4-F0B1-44FE-AA9D-74844866C6E9}">
      <dgm:prSet/>
      <dgm:spPr/>
      <dgm:t>
        <a:bodyPr/>
        <a:lstStyle/>
        <a:p>
          <a:endParaRPr lang="it-IT"/>
        </a:p>
      </dgm:t>
    </dgm:pt>
    <dgm:pt modelId="{88BF2A51-DBFB-481F-8647-28B2A0257CE1}" type="sibTrans" cxnId="{5E6F4BA4-F0B1-44FE-AA9D-74844866C6E9}">
      <dgm:prSet/>
      <dgm:spPr/>
      <dgm:t>
        <a:bodyPr/>
        <a:lstStyle/>
        <a:p>
          <a:endParaRPr lang="it-IT"/>
        </a:p>
      </dgm:t>
    </dgm:pt>
    <dgm:pt modelId="{F4A6AD76-6A3A-408A-89E0-793297600661}">
      <dgm:prSet/>
      <dgm:spPr>
        <a:solidFill>
          <a:srgbClr val="1E82B4"/>
        </a:solidFill>
      </dgm:spPr>
      <dgm:t>
        <a:bodyPr/>
        <a:lstStyle/>
        <a:p>
          <a:pPr rtl="0"/>
          <a:r>
            <a:rPr lang="it-IT" b="1" dirty="0">
              <a:solidFill>
                <a:schemeClr val="bg1"/>
              </a:solidFill>
              <a:latin typeface="+mn-lt"/>
            </a:rPr>
            <a:t>INTERREG EUROPE</a:t>
          </a:r>
        </a:p>
      </dgm:t>
    </dgm:pt>
    <dgm:pt modelId="{02588924-322D-43B5-A3C8-63BC743788AB}" type="parTrans" cxnId="{9EF36E78-8100-43A7-B376-EC9C7792E03A}">
      <dgm:prSet/>
      <dgm:spPr/>
      <dgm:t>
        <a:bodyPr/>
        <a:lstStyle/>
        <a:p>
          <a:endParaRPr lang="it-IT"/>
        </a:p>
      </dgm:t>
    </dgm:pt>
    <dgm:pt modelId="{C5E06C36-5EC3-41C7-9533-94DA09ECA2CE}" type="sibTrans" cxnId="{9EF36E78-8100-43A7-B376-EC9C7792E03A}">
      <dgm:prSet/>
      <dgm:spPr/>
      <dgm:t>
        <a:bodyPr/>
        <a:lstStyle/>
        <a:p>
          <a:endParaRPr lang="it-IT"/>
        </a:p>
      </dgm:t>
    </dgm:pt>
    <dgm:pt modelId="{57612015-2090-4FE6-9693-E646A7E0A937}">
      <dgm:prSet/>
      <dgm:spPr>
        <a:solidFill>
          <a:srgbClr val="CA4F24"/>
        </a:solidFill>
      </dgm:spPr>
      <dgm:t>
        <a:bodyPr/>
        <a:lstStyle/>
        <a:p>
          <a:pPr rtl="0"/>
          <a:r>
            <a:rPr lang="it-IT" b="1" dirty="0">
              <a:latin typeface="+mn-lt"/>
            </a:rPr>
            <a:t>URBACT III </a:t>
          </a:r>
        </a:p>
      </dgm:t>
    </dgm:pt>
    <dgm:pt modelId="{C71E6902-1889-4C18-8687-4BF58C14B923}" type="parTrans" cxnId="{449426E0-1BCF-4977-8B81-937C824A11D3}">
      <dgm:prSet/>
      <dgm:spPr/>
      <dgm:t>
        <a:bodyPr/>
        <a:lstStyle/>
        <a:p>
          <a:endParaRPr lang="it-IT"/>
        </a:p>
      </dgm:t>
    </dgm:pt>
    <dgm:pt modelId="{BFA4EF2E-8FC8-41F7-A91F-2FADE9A290D7}" type="sibTrans" cxnId="{449426E0-1BCF-4977-8B81-937C824A11D3}">
      <dgm:prSet/>
      <dgm:spPr/>
      <dgm:t>
        <a:bodyPr/>
        <a:lstStyle/>
        <a:p>
          <a:endParaRPr lang="it-IT"/>
        </a:p>
      </dgm:t>
    </dgm:pt>
    <dgm:pt modelId="{4DF4B3E6-5406-4443-8A4F-30FC576DF6F9}">
      <dgm:prSet/>
      <dgm:spPr>
        <a:solidFill>
          <a:srgbClr val="8A1F5A"/>
        </a:solidFill>
      </dgm:spPr>
      <dgm:t>
        <a:bodyPr/>
        <a:lstStyle/>
        <a:p>
          <a:pPr rtl="0"/>
          <a:r>
            <a:rPr lang="it-IT" b="1" dirty="0">
              <a:latin typeface="+mn-lt"/>
            </a:rPr>
            <a:t>ENI CBC MED </a:t>
          </a:r>
        </a:p>
      </dgm:t>
    </dgm:pt>
    <dgm:pt modelId="{B8E9A503-4D96-450C-B61D-0F905B0D1A16}" type="parTrans" cxnId="{8CEAE094-D1C4-4CCF-9BCC-CAC73103490F}">
      <dgm:prSet/>
      <dgm:spPr/>
      <dgm:t>
        <a:bodyPr/>
        <a:lstStyle/>
        <a:p>
          <a:endParaRPr lang="it-IT"/>
        </a:p>
      </dgm:t>
    </dgm:pt>
    <dgm:pt modelId="{74803E0C-6E41-4223-8224-87BA31E837A1}" type="sibTrans" cxnId="{8CEAE094-D1C4-4CCF-9BCC-CAC73103490F}">
      <dgm:prSet/>
      <dgm:spPr/>
      <dgm:t>
        <a:bodyPr/>
        <a:lstStyle/>
        <a:p>
          <a:endParaRPr lang="it-IT"/>
        </a:p>
      </dgm:t>
    </dgm:pt>
    <dgm:pt modelId="{163BDC6E-8BB7-4BFA-BCC9-41381036C36E}" type="pres">
      <dgm:prSet presAssocID="{9A71CF96-B307-4472-A794-AF7A57EE88D7}" presName="theList" presStyleCnt="0">
        <dgm:presLayoutVars>
          <dgm:dir/>
          <dgm:animLvl val="lvl"/>
          <dgm:resizeHandles val="exact"/>
        </dgm:presLayoutVars>
      </dgm:prSet>
      <dgm:spPr/>
    </dgm:pt>
    <dgm:pt modelId="{453BFDCF-C97C-4C3D-9C9F-E496264BAABA}" type="pres">
      <dgm:prSet presAssocID="{EF76F9B6-9C02-4BAE-B36B-E8728B1EA7A2}" presName="compNode" presStyleCnt="0"/>
      <dgm:spPr/>
    </dgm:pt>
    <dgm:pt modelId="{53216011-5D27-4BA6-9507-8ADE16813F0D}" type="pres">
      <dgm:prSet presAssocID="{EF76F9B6-9C02-4BAE-B36B-E8728B1EA7A2}" presName="aNode" presStyleLbl="bgShp" presStyleIdx="0" presStyleCnt="1" custLinFactNeighborX="-36455" custLinFactNeighborY="6522"/>
      <dgm:spPr/>
    </dgm:pt>
    <dgm:pt modelId="{6DB6DD70-917A-4FF5-8D6E-69BA8EBD02FF}" type="pres">
      <dgm:prSet presAssocID="{EF76F9B6-9C02-4BAE-B36B-E8728B1EA7A2}" presName="textNode" presStyleLbl="bgShp" presStyleIdx="0" presStyleCnt="1"/>
      <dgm:spPr/>
    </dgm:pt>
    <dgm:pt modelId="{8F37B054-C9CF-4010-AFA8-1AE85D7E4622}" type="pres">
      <dgm:prSet presAssocID="{EF76F9B6-9C02-4BAE-B36B-E8728B1EA7A2}" presName="compChildNode" presStyleCnt="0"/>
      <dgm:spPr/>
    </dgm:pt>
    <dgm:pt modelId="{E8CCDF6D-BE29-467D-9E5C-0F71A77F2BA2}" type="pres">
      <dgm:prSet presAssocID="{EF76F9B6-9C02-4BAE-B36B-E8728B1EA7A2}" presName="theInnerList" presStyleCnt="0"/>
      <dgm:spPr/>
    </dgm:pt>
    <dgm:pt modelId="{00F1C079-D146-47BD-A49D-F6CBCBE2C74C}" type="pres">
      <dgm:prSet presAssocID="{24AE74EE-3A5C-4A70-9F00-92D554FBD3E8}" presName="childNode" presStyleLbl="node1" presStyleIdx="0" presStyleCnt="7">
        <dgm:presLayoutVars>
          <dgm:bulletEnabled val="1"/>
        </dgm:presLayoutVars>
      </dgm:prSet>
      <dgm:spPr/>
    </dgm:pt>
    <dgm:pt modelId="{DD423E25-C715-4920-A8E0-18790D673573}" type="pres">
      <dgm:prSet presAssocID="{24AE74EE-3A5C-4A70-9F00-92D554FBD3E8}" presName="aSpace2" presStyleCnt="0"/>
      <dgm:spPr/>
    </dgm:pt>
    <dgm:pt modelId="{F6FD9379-A145-44C2-AFF6-00627D0EDFC4}" type="pres">
      <dgm:prSet presAssocID="{59D47EA4-91B1-483B-AD14-C7882BFD4EC3}" presName="childNode" presStyleLbl="node1" presStyleIdx="1" presStyleCnt="7">
        <dgm:presLayoutVars>
          <dgm:bulletEnabled val="1"/>
        </dgm:presLayoutVars>
      </dgm:prSet>
      <dgm:spPr/>
    </dgm:pt>
    <dgm:pt modelId="{54C68153-116E-4E49-9D1A-73B0846C515B}" type="pres">
      <dgm:prSet presAssocID="{59D47EA4-91B1-483B-AD14-C7882BFD4EC3}" presName="aSpace2" presStyleCnt="0"/>
      <dgm:spPr/>
    </dgm:pt>
    <dgm:pt modelId="{0169CDF6-E029-4D8B-A664-1E45BF37F6A9}" type="pres">
      <dgm:prSet presAssocID="{6215BF41-271D-47F5-8CDB-10283D19BDBD}" presName="childNode" presStyleLbl="node1" presStyleIdx="2" presStyleCnt="7">
        <dgm:presLayoutVars>
          <dgm:bulletEnabled val="1"/>
        </dgm:presLayoutVars>
      </dgm:prSet>
      <dgm:spPr/>
    </dgm:pt>
    <dgm:pt modelId="{92FD67BB-40F5-479D-A62A-04FCBF6CFBC5}" type="pres">
      <dgm:prSet presAssocID="{6215BF41-271D-47F5-8CDB-10283D19BDBD}" presName="aSpace2" presStyleCnt="0"/>
      <dgm:spPr/>
    </dgm:pt>
    <dgm:pt modelId="{0A1FC26F-E1DC-4B2D-9347-02FD0E96B206}" type="pres">
      <dgm:prSet presAssocID="{9551DABB-7DBA-48CE-99F3-2DFFA2304636}" presName="childNode" presStyleLbl="node1" presStyleIdx="3" presStyleCnt="7">
        <dgm:presLayoutVars>
          <dgm:bulletEnabled val="1"/>
        </dgm:presLayoutVars>
      </dgm:prSet>
      <dgm:spPr/>
    </dgm:pt>
    <dgm:pt modelId="{F26EBC2E-2E8D-4216-80E7-7C3DAE7104BC}" type="pres">
      <dgm:prSet presAssocID="{9551DABB-7DBA-48CE-99F3-2DFFA2304636}" presName="aSpace2" presStyleCnt="0"/>
      <dgm:spPr/>
    </dgm:pt>
    <dgm:pt modelId="{6211D09D-4B37-4631-80C4-62B437A78E06}" type="pres">
      <dgm:prSet presAssocID="{F4A6AD76-6A3A-408A-89E0-793297600661}" presName="childNode" presStyleLbl="node1" presStyleIdx="4" presStyleCnt="7">
        <dgm:presLayoutVars>
          <dgm:bulletEnabled val="1"/>
        </dgm:presLayoutVars>
      </dgm:prSet>
      <dgm:spPr/>
    </dgm:pt>
    <dgm:pt modelId="{C4A51910-972B-43F2-AEA5-D8D57FE76FC8}" type="pres">
      <dgm:prSet presAssocID="{F4A6AD76-6A3A-408A-89E0-793297600661}" presName="aSpace2" presStyleCnt="0"/>
      <dgm:spPr/>
    </dgm:pt>
    <dgm:pt modelId="{51EC04F4-88E0-48F7-9E67-37D0ACABB3AB}" type="pres">
      <dgm:prSet presAssocID="{57612015-2090-4FE6-9693-E646A7E0A937}" presName="childNode" presStyleLbl="node1" presStyleIdx="5" presStyleCnt="7">
        <dgm:presLayoutVars>
          <dgm:bulletEnabled val="1"/>
        </dgm:presLayoutVars>
      </dgm:prSet>
      <dgm:spPr/>
    </dgm:pt>
    <dgm:pt modelId="{EA6E0F8A-9629-481F-97CD-2C3AEE3D66EA}" type="pres">
      <dgm:prSet presAssocID="{57612015-2090-4FE6-9693-E646A7E0A937}" presName="aSpace2" presStyleCnt="0"/>
      <dgm:spPr/>
    </dgm:pt>
    <dgm:pt modelId="{C3306B13-2896-494F-928B-A68A79280D6F}" type="pres">
      <dgm:prSet presAssocID="{4DF4B3E6-5406-4443-8A4F-30FC576DF6F9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B76C5704-6C45-4581-9D39-5CBBE700DE8D}" type="presOf" srcId="{4DF4B3E6-5406-4443-8A4F-30FC576DF6F9}" destId="{C3306B13-2896-494F-928B-A68A79280D6F}" srcOrd="0" destOrd="0" presId="urn:microsoft.com/office/officeart/2005/8/layout/lProcess2"/>
    <dgm:cxn modelId="{6ED4A412-0962-426D-A8D6-EB32BB1696EC}" type="presOf" srcId="{9A71CF96-B307-4472-A794-AF7A57EE88D7}" destId="{163BDC6E-8BB7-4BFA-BCC9-41381036C36E}" srcOrd="0" destOrd="0" presId="urn:microsoft.com/office/officeart/2005/8/layout/lProcess2"/>
    <dgm:cxn modelId="{B654EEB7-C248-43F8-99C4-5389BD004AC3}" type="presOf" srcId="{57612015-2090-4FE6-9693-E646A7E0A937}" destId="{51EC04F4-88E0-48F7-9E67-37D0ACABB3AB}" srcOrd="0" destOrd="0" presId="urn:microsoft.com/office/officeart/2005/8/layout/lProcess2"/>
    <dgm:cxn modelId="{5E6F4BA4-F0B1-44FE-AA9D-74844866C6E9}" srcId="{EF76F9B6-9C02-4BAE-B36B-E8728B1EA7A2}" destId="{9551DABB-7DBA-48CE-99F3-2DFFA2304636}" srcOrd="3" destOrd="0" parTransId="{4FBE5EC6-C21B-48B1-B787-EB6866AA253D}" sibTransId="{88BF2A51-DBFB-481F-8647-28B2A0257CE1}"/>
    <dgm:cxn modelId="{5568859B-61E1-4047-BB24-633BD71D27FF}" srcId="{EF76F9B6-9C02-4BAE-B36B-E8728B1EA7A2}" destId="{6215BF41-271D-47F5-8CDB-10283D19BDBD}" srcOrd="2" destOrd="0" parTransId="{52517770-8521-4F19-A824-A7AE2DEB16FD}" sibTransId="{2F459EA9-3198-45A5-A9D0-1583341005AD}"/>
    <dgm:cxn modelId="{904E246C-5CD3-45BB-9666-F166F7CA6F0E}" type="presOf" srcId="{F4A6AD76-6A3A-408A-89E0-793297600661}" destId="{6211D09D-4B37-4631-80C4-62B437A78E06}" srcOrd="0" destOrd="0" presId="urn:microsoft.com/office/officeart/2005/8/layout/lProcess2"/>
    <dgm:cxn modelId="{5C12C75C-157A-4AA6-A559-5AB0ABE7F4B9}" srcId="{EF76F9B6-9C02-4BAE-B36B-E8728B1EA7A2}" destId="{24AE74EE-3A5C-4A70-9F00-92D554FBD3E8}" srcOrd="0" destOrd="0" parTransId="{36ED9A5A-2BC6-4CC8-964B-8FC02D8E6E57}" sibTransId="{D4749DC6-D0BC-4313-A45D-9B4614F696E9}"/>
    <dgm:cxn modelId="{29657202-C0C1-4AA2-ABEE-6889A23DC6D1}" type="presOf" srcId="{24AE74EE-3A5C-4A70-9F00-92D554FBD3E8}" destId="{00F1C079-D146-47BD-A49D-F6CBCBE2C74C}" srcOrd="0" destOrd="0" presId="urn:microsoft.com/office/officeart/2005/8/layout/lProcess2"/>
    <dgm:cxn modelId="{449426E0-1BCF-4977-8B81-937C824A11D3}" srcId="{EF76F9B6-9C02-4BAE-B36B-E8728B1EA7A2}" destId="{57612015-2090-4FE6-9693-E646A7E0A937}" srcOrd="5" destOrd="0" parTransId="{C71E6902-1889-4C18-8687-4BF58C14B923}" sibTransId="{BFA4EF2E-8FC8-41F7-A91F-2FADE9A290D7}"/>
    <dgm:cxn modelId="{B042C0DE-5337-4F2C-A55F-B2119687A539}" type="presOf" srcId="{9551DABB-7DBA-48CE-99F3-2DFFA2304636}" destId="{0A1FC26F-E1DC-4B2D-9347-02FD0E96B206}" srcOrd="0" destOrd="0" presId="urn:microsoft.com/office/officeart/2005/8/layout/lProcess2"/>
    <dgm:cxn modelId="{EBC17B07-1AF8-4F8D-84C3-BEADC32700F4}" type="presOf" srcId="{EF76F9B6-9C02-4BAE-B36B-E8728B1EA7A2}" destId="{6DB6DD70-917A-4FF5-8D6E-69BA8EBD02FF}" srcOrd="1" destOrd="0" presId="urn:microsoft.com/office/officeart/2005/8/layout/lProcess2"/>
    <dgm:cxn modelId="{2C73507C-2D8D-45D3-ADA6-13ABEB301EF1}" srcId="{9A71CF96-B307-4472-A794-AF7A57EE88D7}" destId="{EF76F9B6-9C02-4BAE-B36B-E8728B1EA7A2}" srcOrd="0" destOrd="0" parTransId="{DE2B805D-AEF5-4FA7-AA44-704FBC08966A}" sibTransId="{B13312EF-8DC3-42B3-8199-2EC72654D944}"/>
    <dgm:cxn modelId="{8CEAE094-D1C4-4CCF-9BCC-CAC73103490F}" srcId="{EF76F9B6-9C02-4BAE-B36B-E8728B1EA7A2}" destId="{4DF4B3E6-5406-4443-8A4F-30FC576DF6F9}" srcOrd="6" destOrd="0" parTransId="{B8E9A503-4D96-450C-B61D-0F905B0D1A16}" sibTransId="{74803E0C-6E41-4223-8224-87BA31E837A1}"/>
    <dgm:cxn modelId="{6D58AAF8-5B6A-4DE8-9790-15B71D6E7DF1}" type="presOf" srcId="{EF76F9B6-9C02-4BAE-B36B-E8728B1EA7A2}" destId="{53216011-5D27-4BA6-9507-8ADE16813F0D}" srcOrd="0" destOrd="0" presId="urn:microsoft.com/office/officeart/2005/8/layout/lProcess2"/>
    <dgm:cxn modelId="{87C31421-80DC-428E-AC6C-BB86F551B428}" srcId="{EF76F9B6-9C02-4BAE-B36B-E8728B1EA7A2}" destId="{59D47EA4-91B1-483B-AD14-C7882BFD4EC3}" srcOrd="1" destOrd="0" parTransId="{7052FA39-3ED3-4414-9FC9-B38C773BF716}" sibTransId="{B645F6B2-E280-4393-977D-57F1A4FE420C}"/>
    <dgm:cxn modelId="{9EF36E78-8100-43A7-B376-EC9C7792E03A}" srcId="{EF76F9B6-9C02-4BAE-B36B-E8728B1EA7A2}" destId="{F4A6AD76-6A3A-408A-89E0-793297600661}" srcOrd="4" destOrd="0" parTransId="{02588924-322D-43B5-A3C8-63BC743788AB}" sibTransId="{C5E06C36-5EC3-41C7-9533-94DA09ECA2CE}"/>
    <dgm:cxn modelId="{A785B686-35BB-43D6-8FA9-F2D1F902D1EB}" type="presOf" srcId="{59D47EA4-91B1-483B-AD14-C7882BFD4EC3}" destId="{F6FD9379-A145-44C2-AFF6-00627D0EDFC4}" srcOrd="0" destOrd="0" presId="urn:microsoft.com/office/officeart/2005/8/layout/lProcess2"/>
    <dgm:cxn modelId="{EAC6B43E-6849-44F0-9C0A-C028B2043D37}" type="presOf" srcId="{6215BF41-271D-47F5-8CDB-10283D19BDBD}" destId="{0169CDF6-E029-4D8B-A664-1E45BF37F6A9}" srcOrd="0" destOrd="0" presId="urn:microsoft.com/office/officeart/2005/8/layout/lProcess2"/>
    <dgm:cxn modelId="{A41AB6AF-2BEB-44B6-BCF9-E6883D3100A1}" type="presParOf" srcId="{163BDC6E-8BB7-4BFA-BCC9-41381036C36E}" destId="{453BFDCF-C97C-4C3D-9C9F-E496264BAABA}" srcOrd="0" destOrd="0" presId="urn:microsoft.com/office/officeart/2005/8/layout/lProcess2"/>
    <dgm:cxn modelId="{F0D112FC-9329-4666-9878-CFCC41835FB8}" type="presParOf" srcId="{453BFDCF-C97C-4C3D-9C9F-E496264BAABA}" destId="{53216011-5D27-4BA6-9507-8ADE16813F0D}" srcOrd="0" destOrd="0" presId="urn:microsoft.com/office/officeart/2005/8/layout/lProcess2"/>
    <dgm:cxn modelId="{7DE545B9-C9FF-40D2-B7F5-AB7D48FF92B0}" type="presParOf" srcId="{453BFDCF-C97C-4C3D-9C9F-E496264BAABA}" destId="{6DB6DD70-917A-4FF5-8D6E-69BA8EBD02FF}" srcOrd="1" destOrd="0" presId="urn:microsoft.com/office/officeart/2005/8/layout/lProcess2"/>
    <dgm:cxn modelId="{A780280A-C8F3-4C21-BF6C-0E33FD7CCCA5}" type="presParOf" srcId="{453BFDCF-C97C-4C3D-9C9F-E496264BAABA}" destId="{8F37B054-C9CF-4010-AFA8-1AE85D7E4622}" srcOrd="2" destOrd="0" presId="urn:microsoft.com/office/officeart/2005/8/layout/lProcess2"/>
    <dgm:cxn modelId="{9D039526-3E17-4165-995E-3F2D0AF81C3B}" type="presParOf" srcId="{8F37B054-C9CF-4010-AFA8-1AE85D7E4622}" destId="{E8CCDF6D-BE29-467D-9E5C-0F71A77F2BA2}" srcOrd="0" destOrd="0" presId="urn:microsoft.com/office/officeart/2005/8/layout/lProcess2"/>
    <dgm:cxn modelId="{C97FEB58-A9E0-42C8-A24D-EE4AC3D8D474}" type="presParOf" srcId="{E8CCDF6D-BE29-467D-9E5C-0F71A77F2BA2}" destId="{00F1C079-D146-47BD-A49D-F6CBCBE2C74C}" srcOrd="0" destOrd="0" presId="urn:microsoft.com/office/officeart/2005/8/layout/lProcess2"/>
    <dgm:cxn modelId="{66ACB4D7-04C5-40D2-8540-A39035B09051}" type="presParOf" srcId="{E8CCDF6D-BE29-467D-9E5C-0F71A77F2BA2}" destId="{DD423E25-C715-4920-A8E0-18790D673573}" srcOrd="1" destOrd="0" presId="urn:microsoft.com/office/officeart/2005/8/layout/lProcess2"/>
    <dgm:cxn modelId="{551723C2-E2BD-4B11-B536-DDE766289E15}" type="presParOf" srcId="{E8CCDF6D-BE29-467D-9E5C-0F71A77F2BA2}" destId="{F6FD9379-A145-44C2-AFF6-00627D0EDFC4}" srcOrd="2" destOrd="0" presId="urn:microsoft.com/office/officeart/2005/8/layout/lProcess2"/>
    <dgm:cxn modelId="{93DC1094-07A3-47C9-9D0D-D60ADF3EA1AB}" type="presParOf" srcId="{E8CCDF6D-BE29-467D-9E5C-0F71A77F2BA2}" destId="{54C68153-116E-4E49-9D1A-73B0846C515B}" srcOrd="3" destOrd="0" presId="urn:microsoft.com/office/officeart/2005/8/layout/lProcess2"/>
    <dgm:cxn modelId="{49660598-2B63-46DD-9DD6-7301A1763606}" type="presParOf" srcId="{E8CCDF6D-BE29-467D-9E5C-0F71A77F2BA2}" destId="{0169CDF6-E029-4D8B-A664-1E45BF37F6A9}" srcOrd="4" destOrd="0" presId="urn:microsoft.com/office/officeart/2005/8/layout/lProcess2"/>
    <dgm:cxn modelId="{FE66EBE3-6637-4F3E-9E8A-955EBD9D0927}" type="presParOf" srcId="{E8CCDF6D-BE29-467D-9E5C-0F71A77F2BA2}" destId="{92FD67BB-40F5-479D-A62A-04FCBF6CFBC5}" srcOrd="5" destOrd="0" presId="urn:microsoft.com/office/officeart/2005/8/layout/lProcess2"/>
    <dgm:cxn modelId="{4C8D964C-B474-40E3-BAAD-3FF4119B829B}" type="presParOf" srcId="{E8CCDF6D-BE29-467D-9E5C-0F71A77F2BA2}" destId="{0A1FC26F-E1DC-4B2D-9347-02FD0E96B206}" srcOrd="6" destOrd="0" presId="urn:microsoft.com/office/officeart/2005/8/layout/lProcess2"/>
    <dgm:cxn modelId="{8834ABDA-6E43-4650-B25D-DCAAC4DABA46}" type="presParOf" srcId="{E8CCDF6D-BE29-467D-9E5C-0F71A77F2BA2}" destId="{F26EBC2E-2E8D-4216-80E7-7C3DAE7104BC}" srcOrd="7" destOrd="0" presId="urn:microsoft.com/office/officeart/2005/8/layout/lProcess2"/>
    <dgm:cxn modelId="{37097373-E36A-4A3D-842E-A53697FBC88B}" type="presParOf" srcId="{E8CCDF6D-BE29-467D-9E5C-0F71A77F2BA2}" destId="{6211D09D-4B37-4631-80C4-62B437A78E06}" srcOrd="8" destOrd="0" presId="urn:microsoft.com/office/officeart/2005/8/layout/lProcess2"/>
    <dgm:cxn modelId="{2B109CA7-0BED-465C-998C-EA82301BBC88}" type="presParOf" srcId="{E8CCDF6D-BE29-467D-9E5C-0F71A77F2BA2}" destId="{C4A51910-972B-43F2-AEA5-D8D57FE76FC8}" srcOrd="9" destOrd="0" presId="urn:microsoft.com/office/officeart/2005/8/layout/lProcess2"/>
    <dgm:cxn modelId="{B324A53C-05EB-446C-81B0-53787D3DBFA6}" type="presParOf" srcId="{E8CCDF6D-BE29-467D-9E5C-0F71A77F2BA2}" destId="{51EC04F4-88E0-48F7-9E67-37D0ACABB3AB}" srcOrd="10" destOrd="0" presId="urn:microsoft.com/office/officeart/2005/8/layout/lProcess2"/>
    <dgm:cxn modelId="{E8EA245F-912D-4776-9BEB-85A346EE5E4A}" type="presParOf" srcId="{E8CCDF6D-BE29-467D-9E5C-0F71A77F2BA2}" destId="{EA6E0F8A-9629-481F-97CD-2C3AEE3D66EA}" srcOrd="11" destOrd="0" presId="urn:microsoft.com/office/officeart/2005/8/layout/lProcess2"/>
    <dgm:cxn modelId="{8C545EB1-FD1B-45E9-A382-DB127B82298E}" type="presParOf" srcId="{E8CCDF6D-BE29-467D-9E5C-0F71A77F2BA2}" destId="{C3306B13-2896-494F-928B-A68A79280D6F}" srcOrd="1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2C0F30-9EF5-417C-B608-1BCBF96817CB}" type="doc">
      <dgm:prSet loTypeId="urn:microsoft.com/office/officeart/2005/8/layout/radial3" loCatId="relationship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DCBE11CF-9465-49CE-AA18-CB18E48EB693}">
      <dgm:prSet phldrT="[Testo]" custT="1"/>
      <dgm:spPr>
        <a:xfrm>
          <a:off x="1941790" y="993245"/>
          <a:ext cx="2474401" cy="2474401"/>
        </a:xfrm>
        <a:prstGeom prst="ellipse">
          <a:avLst/>
        </a:prstGeom>
        <a:gradFill rotWithShape="0">
          <a:gsLst>
            <a:gs pos="0">
              <a:srgbClr val="8064A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</dgm:spPr>
      <dgm:t>
        <a:bodyPr/>
        <a:lstStyle/>
        <a:p>
          <a:r>
            <a:rPr lang="it-IT" sz="2800" b="1" dirty="0">
              <a:solidFill>
                <a:sysClr val="window" lastClr="FFFFFF"/>
              </a:solidFill>
              <a:latin typeface="Calibri" pitchFamily="34" charset="0"/>
              <a:ea typeface="+mn-ea"/>
              <a:cs typeface="+mn-cs"/>
            </a:rPr>
            <a:t>ACT</a:t>
          </a:r>
        </a:p>
        <a:p>
          <a:r>
            <a:rPr lang="it-IT" sz="1800" b="1" dirty="0">
              <a:solidFill>
                <a:sysClr val="window" lastClr="FFFFFF"/>
              </a:solidFill>
              <a:latin typeface="Calibri" pitchFamily="34" charset="0"/>
              <a:ea typeface="+mn-ea"/>
              <a:cs typeface="+mn-cs"/>
            </a:rPr>
            <a:t> Presidenza</a:t>
          </a:r>
        </a:p>
        <a:p>
          <a:r>
            <a:rPr lang="it-IT" sz="1600" b="1" dirty="0">
              <a:solidFill>
                <a:sysClr val="window" lastClr="FFFFFF"/>
              </a:solidFill>
              <a:latin typeface="Calibri" pitchFamily="34" charset="0"/>
              <a:ea typeface="+mn-ea"/>
              <a:cs typeface="+mn-cs"/>
            </a:rPr>
            <a:t>Segreteria Tecnica</a:t>
          </a:r>
        </a:p>
      </dgm:t>
    </dgm:pt>
    <dgm:pt modelId="{1F52CCA7-7B61-4B00-9470-976C5767CDDF}" type="parTrans" cxnId="{FB2EB2F0-AFF5-4A2D-AFCB-F4B68C222192}">
      <dgm:prSet/>
      <dgm:spPr/>
      <dgm:t>
        <a:bodyPr/>
        <a:lstStyle/>
        <a:p>
          <a:endParaRPr lang="it-IT" sz="1400"/>
        </a:p>
      </dgm:t>
    </dgm:pt>
    <dgm:pt modelId="{51E9BA82-4AE9-4BF9-B73F-76EA56437904}" type="sibTrans" cxnId="{FB2EB2F0-AFF5-4A2D-AFCB-F4B68C222192}">
      <dgm:prSet/>
      <dgm:spPr/>
      <dgm:t>
        <a:bodyPr/>
        <a:lstStyle/>
        <a:p>
          <a:endParaRPr lang="it-IT" sz="1400"/>
        </a:p>
      </dgm:t>
    </dgm:pt>
    <dgm:pt modelId="{56F984B6-A941-4456-A1D9-70A1FC76E106}">
      <dgm:prSet phldrT="[Testo]" custT="1"/>
      <dgm:spPr>
        <a:xfrm>
          <a:off x="4092927" y="1113894"/>
          <a:ext cx="1237200" cy="1237200"/>
        </a:xfrm>
        <a:prstGeom prst="ellipse">
          <a:avLst/>
        </a:prstGeom>
        <a:gradFill rotWithShape="0">
          <a:gsLst>
            <a:gs pos="0">
              <a:srgbClr val="8064A2">
                <a:alpha val="50000"/>
                <a:hueOff val="-1339431"/>
                <a:satOff val="8070"/>
                <a:lumOff val="647"/>
                <a:alphaOff val="0"/>
                <a:shade val="51000"/>
                <a:satMod val="130000"/>
              </a:srgbClr>
            </a:gs>
            <a:gs pos="80000">
              <a:srgbClr val="8064A2">
                <a:alpha val="50000"/>
                <a:hueOff val="-1339431"/>
                <a:satOff val="8070"/>
                <a:lumOff val="647"/>
                <a:alphaOff val="0"/>
                <a:shade val="93000"/>
                <a:satMod val="130000"/>
              </a:srgbClr>
            </a:gs>
            <a:gs pos="100000">
              <a:srgbClr val="8064A2">
                <a:alpha val="50000"/>
                <a:hueOff val="-1339431"/>
                <a:satOff val="8070"/>
                <a:lumOff val="64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</dgm:spPr>
      <dgm:t>
        <a:bodyPr/>
        <a:lstStyle/>
        <a:p>
          <a:r>
            <a:rPr lang="it-IT" sz="1400" b="1" dirty="0">
              <a:solidFill>
                <a:sysClr val="windowText" lastClr="000000"/>
              </a:solidFill>
              <a:latin typeface="Calibri" pitchFamily="34" charset="0"/>
              <a:ea typeface="+mn-ea"/>
              <a:cs typeface="+mn-cs"/>
            </a:rPr>
            <a:t>SPAZIO ALPINO</a:t>
          </a:r>
        </a:p>
        <a:p>
          <a:r>
            <a:rPr lang="it-IT" sz="1400" b="1" dirty="0">
              <a:solidFill>
                <a:sysClr val="windowText" lastClr="000000"/>
              </a:solidFill>
              <a:latin typeface="Calibri" pitchFamily="34" charset="0"/>
              <a:ea typeface="+mn-ea"/>
              <a:cs typeface="+mn-cs"/>
            </a:rPr>
            <a:t>Reg. Lombardia</a:t>
          </a:r>
        </a:p>
      </dgm:t>
    </dgm:pt>
    <dgm:pt modelId="{22D1D90F-A215-4400-BCD3-049C11F89DD4}" type="parTrans" cxnId="{30453485-E50F-400E-8418-8F7F3A1C825B}">
      <dgm:prSet/>
      <dgm:spPr/>
      <dgm:t>
        <a:bodyPr/>
        <a:lstStyle/>
        <a:p>
          <a:endParaRPr lang="it-IT" sz="1400"/>
        </a:p>
      </dgm:t>
    </dgm:pt>
    <dgm:pt modelId="{EBF973DF-6177-423F-801E-9E16855525F0}" type="sibTrans" cxnId="{30453485-E50F-400E-8418-8F7F3A1C825B}">
      <dgm:prSet/>
      <dgm:spPr/>
      <dgm:t>
        <a:bodyPr/>
        <a:lstStyle/>
        <a:p>
          <a:endParaRPr lang="it-IT" sz="1400"/>
        </a:p>
      </dgm:t>
    </dgm:pt>
    <dgm:pt modelId="{42B7DF16-5FAF-4432-94CF-37275AF2BF5F}">
      <dgm:prSet phldrT="[Testo]" custT="1"/>
      <dgm:spPr>
        <a:xfrm>
          <a:off x="4092927" y="2109796"/>
          <a:ext cx="1237200" cy="1237200"/>
        </a:xfrm>
        <a:prstGeom prst="ellipse">
          <a:avLst/>
        </a:prstGeom>
        <a:gradFill rotWithShape="0">
          <a:gsLst>
            <a:gs pos="0">
              <a:srgbClr val="8064A2">
                <a:alpha val="50000"/>
                <a:hueOff val="-1785908"/>
                <a:satOff val="10760"/>
                <a:lumOff val="862"/>
                <a:alphaOff val="0"/>
                <a:shade val="51000"/>
                <a:satMod val="130000"/>
              </a:srgbClr>
            </a:gs>
            <a:gs pos="80000">
              <a:srgbClr val="8064A2">
                <a:alpha val="50000"/>
                <a:hueOff val="-1785908"/>
                <a:satOff val="10760"/>
                <a:lumOff val="862"/>
                <a:alphaOff val="0"/>
                <a:shade val="93000"/>
                <a:satMod val="130000"/>
              </a:srgbClr>
            </a:gs>
            <a:gs pos="100000">
              <a:srgbClr val="8064A2">
                <a:alpha val="50000"/>
                <a:hueOff val="-1785908"/>
                <a:satOff val="10760"/>
                <a:lumOff val="862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</dgm:spPr>
      <dgm:t>
        <a:bodyPr/>
        <a:lstStyle/>
        <a:p>
          <a:r>
            <a:rPr lang="it-IT" sz="1400" b="1" dirty="0">
              <a:solidFill>
                <a:sysClr val="windowText" lastClr="000000"/>
              </a:solidFill>
              <a:latin typeface="Calibri" pitchFamily="34" charset="0"/>
              <a:ea typeface="+mn-ea"/>
              <a:cs typeface="+mn-cs"/>
            </a:rPr>
            <a:t>CENTRAL EUROPE</a:t>
          </a:r>
          <a:br>
            <a:rPr lang="it-IT" sz="1400" b="1" dirty="0">
              <a:solidFill>
                <a:sysClr val="windowText" lastClr="000000"/>
              </a:solidFill>
              <a:latin typeface="Calibri" pitchFamily="34" charset="0"/>
              <a:ea typeface="+mn-ea"/>
              <a:cs typeface="+mn-cs"/>
            </a:rPr>
          </a:br>
          <a:r>
            <a:rPr lang="it-IT" sz="1400" b="1" dirty="0">
              <a:solidFill>
                <a:sysClr val="windowText" lastClr="000000"/>
              </a:solidFill>
              <a:latin typeface="Calibri" pitchFamily="34" charset="0"/>
              <a:ea typeface="+mn-ea"/>
              <a:cs typeface="+mn-cs"/>
            </a:rPr>
            <a:t>Reg. Veneto</a:t>
          </a:r>
        </a:p>
      </dgm:t>
    </dgm:pt>
    <dgm:pt modelId="{D0D5F4F5-3ABE-401A-A672-A52E72ED804E}" type="parTrans" cxnId="{8FD919DF-CB07-452E-93EB-18B46F6054E5}">
      <dgm:prSet/>
      <dgm:spPr/>
      <dgm:t>
        <a:bodyPr/>
        <a:lstStyle/>
        <a:p>
          <a:endParaRPr lang="it-IT" sz="1400"/>
        </a:p>
      </dgm:t>
    </dgm:pt>
    <dgm:pt modelId="{80BFDC6C-8A4B-42D0-B748-9227B426408F}" type="sibTrans" cxnId="{8FD919DF-CB07-452E-93EB-18B46F6054E5}">
      <dgm:prSet/>
      <dgm:spPr/>
      <dgm:t>
        <a:bodyPr/>
        <a:lstStyle/>
        <a:p>
          <a:endParaRPr lang="it-IT" sz="1400"/>
        </a:p>
      </dgm:t>
    </dgm:pt>
    <dgm:pt modelId="{5DEF6DFB-0A06-4A4E-A258-3023A4706873}">
      <dgm:prSet phldrT="[Testo]" custT="1"/>
      <dgm:spPr>
        <a:xfrm>
          <a:off x="1613231" y="308192"/>
          <a:ext cx="1237200" cy="1237200"/>
        </a:xfrm>
        <a:prstGeom prst="ellipse">
          <a:avLst/>
        </a:prstGeom>
        <a:gradFill rotWithShape="0">
          <a:gsLst>
            <a:gs pos="0">
              <a:srgbClr val="8064A2">
                <a:alpha val="50000"/>
                <a:hueOff val="-4464770"/>
                <a:satOff val="26899"/>
                <a:lumOff val="2156"/>
                <a:alphaOff val="0"/>
                <a:shade val="51000"/>
                <a:satMod val="130000"/>
              </a:srgbClr>
            </a:gs>
            <a:gs pos="80000">
              <a:srgbClr val="8064A2">
                <a:alpha val="50000"/>
                <a:hueOff val="-4464770"/>
                <a:satOff val="26899"/>
                <a:lumOff val="2156"/>
                <a:alphaOff val="0"/>
                <a:shade val="93000"/>
                <a:satMod val="130000"/>
              </a:srgbClr>
            </a:gs>
            <a:gs pos="100000">
              <a:srgbClr val="8064A2">
                <a:alpha val="50000"/>
                <a:hueOff val="-4464770"/>
                <a:satOff val="26899"/>
                <a:lumOff val="215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</dgm:spPr>
      <dgm:t>
        <a:bodyPr/>
        <a:lstStyle/>
        <a:p>
          <a:r>
            <a:rPr kumimoji="0" lang="it-IT" sz="1400" b="1" i="0" u="none" strike="noStrike" cap="none" spc="0" normalizeH="0" baseline="0" noProof="0" dirty="0">
              <a:ln/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rPr>
            <a:t>MEF - RGS IGRUE</a:t>
          </a:r>
        </a:p>
      </dgm:t>
    </dgm:pt>
    <dgm:pt modelId="{F6438C30-2B8C-4E1A-ADBA-DE3A2DE85CA1}" type="parTrans" cxnId="{DE713419-0E87-4546-B73B-B304A1C542E7}">
      <dgm:prSet/>
      <dgm:spPr/>
      <dgm:t>
        <a:bodyPr/>
        <a:lstStyle/>
        <a:p>
          <a:endParaRPr lang="it-IT" sz="1400"/>
        </a:p>
      </dgm:t>
    </dgm:pt>
    <dgm:pt modelId="{286A2350-489F-4B51-AC4B-CBBBDC3C768A}" type="sibTrans" cxnId="{DE713419-0E87-4546-B73B-B304A1C542E7}">
      <dgm:prSet/>
      <dgm:spPr/>
      <dgm:t>
        <a:bodyPr/>
        <a:lstStyle/>
        <a:p>
          <a:endParaRPr lang="it-IT" sz="1400"/>
        </a:p>
      </dgm:t>
    </dgm:pt>
    <dgm:pt modelId="{5F0CDCC4-DB9F-4760-B191-4390F9644056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>
          <a:off x="3507550" y="2915499"/>
          <a:ext cx="1237200" cy="1237200"/>
        </a:xfrm>
        <a:prstGeom prst="ellipse">
          <a:avLst/>
        </a:prstGeom>
        <a:ln/>
      </dgm:spPr>
      <dgm:t>
        <a:bodyPr/>
        <a:lstStyle/>
        <a:p>
          <a:r>
            <a:rPr lang="it-IT" sz="1400" b="1" dirty="0">
              <a:solidFill>
                <a:sysClr val="windowText" lastClr="000000"/>
              </a:solidFill>
              <a:latin typeface="Calibri" pitchFamily="34" charset="0"/>
              <a:ea typeface="+mn-ea"/>
              <a:cs typeface="+mn-cs"/>
            </a:rPr>
            <a:t>MED</a:t>
          </a:r>
        </a:p>
        <a:p>
          <a:r>
            <a:rPr lang="it-IT" sz="1400" b="1" dirty="0">
              <a:solidFill>
                <a:sysClr val="windowText" lastClr="000000"/>
              </a:solidFill>
              <a:latin typeface="Calibri" pitchFamily="34" charset="0"/>
              <a:ea typeface="+mn-ea"/>
              <a:cs typeface="+mn-cs"/>
            </a:rPr>
            <a:t>Reg. Emilia Romagna</a:t>
          </a:r>
        </a:p>
        <a:p>
          <a:endParaRPr lang="it-IT" sz="14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815C1BD8-6569-476A-87A9-041C213BD890}" type="parTrans" cxnId="{40402380-3CD1-4885-B3C5-7346CBF34599}">
      <dgm:prSet/>
      <dgm:spPr/>
      <dgm:t>
        <a:bodyPr/>
        <a:lstStyle/>
        <a:p>
          <a:endParaRPr lang="it-IT" sz="1400"/>
        </a:p>
      </dgm:t>
    </dgm:pt>
    <dgm:pt modelId="{16D7D227-05E0-49E4-A002-B99BB4AC01FE}" type="sibTrans" cxnId="{40402380-3CD1-4885-B3C5-7346CBF34599}">
      <dgm:prSet/>
      <dgm:spPr/>
      <dgm:t>
        <a:bodyPr/>
        <a:lstStyle/>
        <a:p>
          <a:endParaRPr lang="it-IT" sz="1400"/>
        </a:p>
      </dgm:t>
    </dgm:pt>
    <dgm:pt modelId="{5B5BB9BB-B62D-438C-BD54-413FA54CD8B4}">
      <dgm:prSet custT="1"/>
      <dgm:spPr>
        <a:xfrm>
          <a:off x="1613231" y="2915499"/>
          <a:ext cx="1237200" cy="1237200"/>
        </a:xfrm>
        <a:prstGeom prst="ellipse">
          <a:avLst/>
        </a:prstGeom>
        <a:gradFill rotWithShape="0">
          <a:gsLst>
            <a:gs pos="0">
              <a:srgbClr val="8064A2">
                <a:alpha val="50000"/>
                <a:hueOff val="-3125339"/>
                <a:satOff val="18829"/>
                <a:lumOff val="1509"/>
                <a:alphaOff val="0"/>
                <a:shade val="51000"/>
                <a:satMod val="130000"/>
              </a:srgbClr>
            </a:gs>
            <a:gs pos="80000">
              <a:srgbClr val="8064A2">
                <a:alpha val="50000"/>
                <a:hueOff val="-3125339"/>
                <a:satOff val="18829"/>
                <a:lumOff val="1509"/>
                <a:alphaOff val="0"/>
                <a:shade val="93000"/>
                <a:satMod val="130000"/>
              </a:srgbClr>
            </a:gs>
            <a:gs pos="100000">
              <a:srgbClr val="8064A2">
                <a:alpha val="50000"/>
                <a:hueOff val="-3125339"/>
                <a:satOff val="18829"/>
                <a:lumOff val="150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</dgm:spPr>
      <dgm:t>
        <a:bodyPr/>
        <a:lstStyle/>
        <a:p>
          <a:r>
            <a:rPr lang="it-IT" sz="1400" b="1" dirty="0">
              <a:solidFill>
                <a:sysClr val="windowText" lastClr="000000"/>
              </a:solidFill>
              <a:latin typeface="Calibri" pitchFamily="34" charset="0"/>
              <a:ea typeface="+mn-ea"/>
              <a:cs typeface="+mn-cs"/>
            </a:rPr>
            <a:t>ENI CBC MED</a:t>
          </a:r>
        </a:p>
        <a:p>
          <a:r>
            <a:rPr lang="it-IT" sz="1400" b="1" dirty="0">
              <a:solidFill>
                <a:sysClr val="windowText" lastClr="000000"/>
              </a:solidFill>
              <a:latin typeface="Calibri" pitchFamily="34" charset="0"/>
              <a:ea typeface="+mn-ea"/>
              <a:cs typeface="+mn-cs"/>
            </a:rPr>
            <a:t>Reg. Puglia</a:t>
          </a:r>
        </a:p>
      </dgm:t>
    </dgm:pt>
    <dgm:pt modelId="{354509AA-BD0C-4786-9D64-9B9560502785}" type="parTrans" cxnId="{911495B0-6F3A-45B2-B26E-A102A5A16E4D}">
      <dgm:prSet/>
      <dgm:spPr/>
      <dgm:t>
        <a:bodyPr/>
        <a:lstStyle/>
        <a:p>
          <a:endParaRPr lang="it-IT" sz="1400"/>
        </a:p>
      </dgm:t>
    </dgm:pt>
    <dgm:pt modelId="{54C38642-4365-4599-9A9E-61352DD955FE}" type="sibTrans" cxnId="{911495B0-6F3A-45B2-B26E-A102A5A16E4D}">
      <dgm:prSet/>
      <dgm:spPr/>
      <dgm:t>
        <a:bodyPr/>
        <a:lstStyle/>
        <a:p>
          <a:endParaRPr lang="it-IT" sz="1400"/>
        </a:p>
      </dgm:t>
    </dgm:pt>
    <dgm:pt modelId="{BE9D2756-2C07-446B-906A-F6959A05DA00}">
      <dgm:prSet custT="1"/>
      <dgm:spPr>
        <a:xfrm>
          <a:off x="1027854" y="2109796"/>
          <a:ext cx="1237200" cy="1237200"/>
        </a:xfrm>
        <a:prstGeom prst="ellipse">
          <a:avLst/>
        </a:prstGeom>
        <a:gradFill rotWithShape="0">
          <a:gsLst>
            <a:gs pos="0">
              <a:srgbClr val="8064A2">
                <a:alpha val="50000"/>
                <a:hueOff val="-3571816"/>
                <a:satOff val="21519"/>
                <a:lumOff val="1725"/>
                <a:alphaOff val="0"/>
                <a:shade val="51000"/>
                <a:satMod val="130000"/>
              </a:srgbClr>
            </a:gs>
            <a:gs pos="80000">
              <a:srgbClr val="8064A2">
                <a:alpha val="50000"/>
                <a:hueOff val="-3571816"/>
                <a:satOff val="21519"/>
                <a:lumOff val="1725"/>
                <a:alphaOff val="0"/>
                <a:shade val="93000"/>
                <a:satMod val="130000"/>
              </a:srgbClr>
            </a:gs>
            <a:gs pos="100000">
              <a:srgbClr val="8064A2">
                <a:alpha val="50000"/>
                <a:hueOff val="-3571816"/>
                <a:satOff val="21519"/>
                <a:lumOff val="172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</dgm:spPr>
      <dgm:t>
        <a:bodyPr/>
        <a:lstStyle/>
        <a:p>
          <a:r>
            <a:rPr lang="it-IT" sz="1400" b="1" dirty="0">
              <a:solidFill>
                <a:sysClr val="windowText" lastClr="000000"/>
              </a:solidFill>
              <a:latin typeface="Calibri" pitchFamily="34" charset="0"/>
              <a:ea typeface="+mn-ea"/>
              <a:cs typeface="+mn-cs"/>
            </a:rPr>
            <a:t>ADRION</a:t>
          </a:r>
        </a:p>
        <a:p>
          <a:r>
            <a:rPr lang="it-IT" sz="1400" b="1" dirty="0">
              <a:solidFill>
                <a:sysClr val="windowText" lastClr="000000"/>
              </a:solidFill>
              <a:latin typeface="Calibri" pitchFamily="34" charset="0"/>
              <a:ea typeface="+mn-ea"/>
              <a:cs typeface="+mn-cs"/>
            </a:rPr>
            <a:t>Reg. Marche </a:t>
          </a:r>
        </a:p>
      </dgm:t>
    </dgm:pt>
    <dgm:pt modelId="{A69225D8-3FE6-45C1-B76B-66559BAC3F8B}" type="parTrans" cxnId="{8BD36889-C3BD-435C-BD9D-D863762D171D}">
      <dgm:prSet/>
      <dgm:spPr/>
      <dgm:t>
        <a:bodyPr/>
        <a:lstStyle/>
        <a:p>
          <a:endParaRPr lang="it-IT" sz="1400"/>
        </a:p>
      </dgm:t>
    </dgm:pt>
    <dgm:pt modelId="{808656EB-85D9-4EE4-BEB9-119FFAD0D233}" type="sibTrans" cxnId="{8BD36889-C3BD-435C-BD9D-D863762D171D}">
      <dgm:prSet/>
      <dgm:spPr/>
      <dgm:t>
        <a:bodyPr/>
        <a:lstStyle/>
        <a:p>
          <a:endParaRPr lang="it-IT" sz="1400"/>
        </a:p>
      </dgm:t>
    </dgm:pt>
    <dgm:pt modelId="{52D22C7E-997F-4F22-9ECD-72BAF4F6AC47}">
      <dgm:prSet custT="1"/>
      <dgm:spPr>
        <a:xfrm>
          <a:off x="1027854" y="1113894"/>
          <a:ext cx="1237200" cy="1237200"/>
        </a:xfrm>
        <a:prstGeom prst="ellipse">
          <a:avLst/>
        </a:prstGeom>
        <a:gradFill rotWithShape="0">
          <a:gsLst>
            <a:gs pos="0">
              <a:srgbClr val="8064A2">
                <a:alpha val="50000"/>
                <a:hueOff val="-4018293"/>
                <a:satOff val="24209"/>
                <a:lumOff val="1940"/>
                <a:alphaOff val="0"/>
                <a:shade val="51000"/>
                <a:satMod val="130000"/>
              </a:srgbClr>
            </a:gs>
            <a:gs pos="80000">
              <a:srgbClr val="8064A2">
                <a:alpha val="50000"/>
                <a:hueOff val="-4018293"/>
                <a:satOff val="24209"/>
                <a:lumOff val="1940"/>
                <a:alphaOff val="0"/>
                <a:shade val="93000"/>
                <a:satMod val="130000"/>
              </a:srgbClr>
            </a:gs>
            <a:gs pos="100000">
              <a:srgbClr val="8064A2">
                <a:alpha val="50000"/>
                <a:hueOff val="-4018293"/>
                <a:satOff val="24209"/>
                <a:lumOff val="194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</dgm:spPr>
      <dgm:t>
        <a:bodyPr/>
        <a:lstStyle/>
        <a:p>
          <a:r>
            <a:rPr lang="it-IT" sz="1400" b="1" dirty="0">
              <a:solidFill>
                <a:sysClr val="windowText" lastClr="000000"/>
              </a:solidFill>
              <a:latin typeface="Calibri" pitchFamily="34" charset="0"/>
              <a:ea typeface="+mn-ea"/>
              <a:cs typeface="+mn-cs"/>
            </a:rPr>
            <a:t>URBACT III</a:t>
          </a:r>
        </a:p>
        <a:p>
          <a:r>
            <a:rPr lang="it-IT" sz="1400" b="1" dirty="0">
              <a:solidFill>
                <a:sysClr val="windowText" lastClr="000000"/>
              </a:solidFill>
              <a:latin typeface="Calibri" pitchFamily="34" charset="0"/>
              <a:ea typeface="+mn-ea"/>
              <a:cs typeface="+mn-cs"/>
            </a:rPr>
            <a:t>MIT</a:t>
          </a:r>
          <a:endParaRPr kumimoji="0" lang="it-IT" sz="1400" b="1" i="0" u="none" strike="noStrike" cap="none" spc="0" normalizeH="0" baseline="0" noProof="0" dirty="0">
            <a:ln/>
            <a:solidFill>
              <a:sysClr val="windowText" lastClr="000000"/>
            </a:solidFill>
            <a:effectLst/>
            <a:uLnTx/>
            <a:uFillTx/>
            <a:latin typeface="Calibri"/>
            <a:ea typeface="+mn-ea"/>
            <a:cs typeface="+mn-cs"/>
          </a:endParaRPr>
        </a:p>
      </dgm:t>
    </dgm:pt>
    <dgm:pt modelId="{FCDFB0DF-1759-46AD-9D5E-81F388B2C7B9}" type="parTrans" cxnId="{B6F84C9B-6E4A-453D-AA5F-0B672E49B070}">
      <dgm:prSet/>
      <dgm:spPr/>
      <dgm:t>
        <a:bodyPr/>
        <a:lstStyle/>
        <a:p>
          <a:endParaRPr lang="it-IT" sz="1400"/>
        </a:p>
      </dgm:t>
    </dgm:pt>
    <dgm:pt modelId="{EA4394CB-7A53-43D5-A974-152CFBD40A96}" type="sibTrans" cxnId="{B6F84C9B-6E4A-453D-AA5F-0B672E49B070}">
      <dgm:prSet/>
      <dgm:spPr/>
      <dgm:t>
        <a:bodyPr/>
        <a:lstStyle/>
        <a:p>
          <a:endParaRPr lang="it-IT" sz="1400"/>
        </a:p>
      </dgm:t>
    </dgm:pt>
    <dgm:pt modelId="{57B7392A-7574-4900-937A-B32B87571F91}" type="asst">
      <dgm:prSet/>
      <dgm:spPr/>
      <dgm:t>
        <a:bodyPr/>
        <a:lstStyle/>
        <a:p>
          <a:endParaRPr lang="it-IT" sz="1400"/>
        </a:p>
      </dgm:t>
    </dgm:pt>
    <dgm:pt modelId="{17D5AC25-E861-4DE3-AA96-6FC07F16BB14}" type="parTrans" cxnId="{3D372121-2A53-44BA-8910-E4A534B6AA2B}">
      <dgm:prSet/>
      <dgm:spPr/>
      <dgm:t>
        <a:bodyPr/>
        <a:lstStyle/>
        <a:p>
          <a:endParaRPr lang="it-IT" sz="1400"/>
        </a:p>
      </dgm:t>
    </dgm:pt>
    <dgm:pt modelId="{79D7435B-C248-4F45-83A2-A162AD2BA6DC}" type="sibTrans" cxnId="{3D372121-2A53-44BA-8910-E4A534B6AA2B}">
      <dgm:prSet/>
      <dgm:spPr/>
      <dgm:t>
        <a:bodyPr/>
        <a:lstStyle/>
        <a:p>
          <a:endParaRPr lang="it-IT" sz="1400"/>
        </a:p>
      </dgm:t>
    </dgm:pt>
    <dgm:pt modelId="{47C97A9A-E233-405D-84AC-BF9287B609AE}">
      <dgm:prSet custT="1"/>
      <dgm:spPr>
        <a:xfrm>
          <a:off x="2532751" y="3223691"/>
          <a:ext cx="1237200" cy="1237200"/>
        </a:xfrm>
        <a:prstGeom prst="ellipse">
          <a:avLst/>
        </a:prstGeom>
        <a:gradFill rotWithShape="0">
          <a:gsLst>
            <a:gs pos="0">
              <a:srgbClr val="8064A2">
                <a:alpha val="50000"/>
                <a:hueOff val="-2678862"/>
                <a:satOff val="16139"/>
                <a:lumOff val="1294"/>
                <a:alphaOff val="0"/>
                <a:shade val="51000"/>
                <a:satMod val="130000"/>
              </a:srgbClr>
            </a:gs>
            <a:gs pos="80000">
              <a:srgbClr val="8064A2">
                <a:alpha val="50000"/>
                <a:hueOff val="-2678862"/>
                <a:satOff val="16139"/>
                <a:lumOff val="1294"/>
                <a:alphaOff val="0"/>
                <a:shade val="93000"/>
                <a:satMod val="130000"/>
              </a:srgbClr>
            </a:gs>
            <a:gs pos="100000">
              <a:srgbClr val="8064A2">
                <a:alpha val="50000"/>
                <a:hueOff val="-2678862"/>
                <a:satOff val="16139"/>
                <a:lumOff val="1294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</dgm:spPr>
      <dgm:t>
        <a:bodyPr/>
        <a:lstStyle/>
        <a:p>
          <a:r>
            <a:rPr lang="it-IT" sz="14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INTERREG EUROPE</a:t>
          </a:r>
        </a:p>
        <a:p>
          <a:r>
            <a:rPr lang="it-IT" sz="14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Reg. Umbria</a:t>
          </a:r>
        </a:p>
      </dgm:t>
    </dgm:pt>
    <dgm:pt modelId="{E07E87FE-F7E7-44C2-B412-ED9191A4B338}" type="parTrans" cxnId="{24BE4D7A-59D1-4CA6-B4B6-30D56EC4A597}">
      <dgm:prSet/>
      <dgm:spPr/>
      <dgm:t>
        <a:bodyPr/>
        <a:lstStyle/>
        <a:p>
          <a:endParaRPr lang="it-IT" sz="1400"/>
        </a:p>
      </dgm:t>
    </dgm:pt>
    <dgm:pt modelId="{373CCB91-C9DB-4AA4-9CBC-975F0353E0CA}" type="sibTrans" cxnId="{24BE4D7A-59D1-4CA6-B4B6-30D56EC4A597}">
      <dgm:prSet/>
      <dgm:spPr/>
      <dgm:t>
        <a:bodyPr/>
        <a:lstStyle/>
        <a:p>
          <a:endParaRPr lang="it-IT" sz="1400"/>
        </a:p>
      </dgm:t>
    </dgm:pt>
    <dgm:pt modelId="{130A9F0D-1170-442C-A0B4-26750273C018}">
      <dgm:prSet custT="1"/>
      <dgm:spPr>
        <a:xfrm>
          <a:off x="3507550" y="308192"/>
          <a:ext cx="1237200" cy="1237200"/>
        </a:xfrm>
        <a:prstGeom prst="ellipse">
          <a:avLst/>
        </a:prstGeom>
        <a:gradFill rotWithShape="0">
          <a:gsLst>
            <a:gs pos="0">
              <a:srgbClr val="8064A2">
                <a:alpha val="50000"/>
                <a:hueOff val="-892954"/>
                <a:satOff val="5380"/>
                <a:lumOff val="431"/>
                <a:alphaOff val="0"/>
                <a:shade val="51000"/>
                <a:satMod val="130000"/>
              </a:srgbClr>
            </a:gs>
            <a:gs pos="80000">
              <a:srgbClr val="8064A2">
                <a:alpha val="50000"/>
                <a:hueOff val="-892954"/>
                <a:satOff val="5380"/>
                <a:lumOff val="431"/>
                <a:alphaOff val="0"/>
                <a:shade val="93000"/>
                <a:satMod val="130000"/>
              </a:srgbClr>
            </a:gs>
            <a:gs pos="100000">
              <a:srgbClr val="8064A2">
                <a:alpha val="50000"/>
                <a:hueOff val="-892954"/>
                <a:satOff val="5380"/>
                <a:lumOff val="431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</dgm:spPr>
      <dgm:t>
        <a:bodyPr/>
        <a:lstStyle/>
        <a:p>
          <a:r>
            <a:rPr lang="it-IT" sz="14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ACT </a:t>
          </a:r>
        </a:p>
        <a:p>
          <a:r>
            <a:rPr lang="it-IT" sz="14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Area </a:t>
          </a:r>
          <a:r>
            <a:rPr lang="it-IT" sz="1400" b="1" dirty="0" err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Progr</a:t>
          </a:r>
          <a:r>
            <a:rPr lang="it-IT" sz="14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 e Proc. Ufficio 1</a:t>
          </a:r>
          <a:endParaRPr lang="it-IT" sz="14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707D0137-5A37-48F3-A258-971C3DC03AD6}" type="parTrans" cxnId="{8AF5597B-6111-47C5-B420-2EFBF5CE608C}">
      <dgm:prSet/>
      <dgm:spPr/>
      <dgm:t>
        <a:bodyPr/>
        <a:lstStyle/>
        <a:p>
          <a:endParaRPr lang="it-IT" sz="1400"/>
        </a:p>
      </dgm:t>
    </dgm:pt>
    <dgm:pt modelId="{32A9B268-F437-42BC-8688-83ED12F11BD5}" type="sibTrans" cxnId="{8AF5597B-6111-47C5-B420-2EFBF5CE608C}">
      <dgm:prSet/>
      <dgm:spPr/>
      <dgm:t>
        <a:bodyPr/>
        <a:lstStyle/>
        <a:p>
          <a:endParaRPr lang="it-IT" sz="1400"/>
        </a:p>
      </dgm:t>
    </dgm:pt>
    <dgm:pt modelId="{2E16BE86-168C-4470-9F0F-324935B4F85C}">
      <dgm:prSet custT="1"/>
      <dgm:spPr>
        <a:xfrm>
          <a:off x="2560390" y="441"/>
          <a:ext cx="1237200" cy="1237200"/>
        </a:xfrm>
        <a:prstGeom prst="ellipse">
          <a:avLst/>
        </a:prstGeom>
        <a:gradFill rotWithShape="0">
          <a:gsLst>
            <a:gs pos="0">
              <a:srgbClr val="8064A2">
                <a:alpha val="50000"/>
                <a:hueOff val="-446477"/>
                <a:satOff val="2690"/>
                <a:lumOff val="216"/>
                <a:alphaOff val="0"/>
                <a:shade val="51000"/>
                <a:satMod val="130000"/>
              </a:srgbClr>
            </a:gs>
            <a:gs pos="80000">
              <a:srgbClr val="8064A2">
                <a:alpha val="50000"/>
                <a:hueOff val="-446477"/>
                <a:satOff val="2690"/>
                <a:lumOff val="216"/>
                <a:alphaOff val="0"/>
                <a:shade val="93000"/>
                <a:satMod val="130000"/>
              </a:srgbClr>
            </a:gs>
            <a:gs pos="100000">
              <a:srgbClr val="8064A2">
                <a:alpha val="50000"/>
                <a:hueOff val="-446477"/>
                <a:satOff val="2690"/>
                <a:lumOff val="21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</dgm:spPr>
      <dgm:t>
        <a:bodyPr/>
        <a:lstStyle/>
        <a:p>
          <a:r>
            <a:rPr lang="it-IT" sz="14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PCM  </a:t>
          </a:r>
        </a:p>
        <a:p>
          <a:r>
            <a:rPr lang="it-IT" sz="14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DPC</a:t>
          </a:r>
        </a:p>
      </dgm:t>
    </dgm:pt>
    <dgm:pt modelId="{BC1BAB6F-3813-471D-9764-C087C4FDA649}" type="parTrans" cxnId="{8B01976C-90FA-40D8-9111-55C2AB1C63ED}">
      <dgm:prSet/>
      <dgm:spPr/>
      <dgm:t>
        <a:bodyPr/>
        <a:lstStyle/>
        <a:p>
          <a:endParaRPr lang="it-IT" sz="1400"/>
        </a:p>
      </dgm:t>
    </dgm:pt>
    <dgm:pt modelId="{9C1D2117-21A6-46B5-A9F6-3588E840DC83}" type="sibTrans" cxnId="{8B01976C-90FA-40D8-9111-55C2AB1C63ED}">
      <dgm:prSet/>
      <dgm:spPr/>
      <dgm:t>
        <a:bodyPr/>
        <a:lstStyle/>
        <a:p>
          <a:endParaRPr lang="it-IT" sz="1400"/>
        </a:p>
      </dgm:t>
    </dgm:pt>
    <dgm:pt modelId="{16546F15-1680-44D5-98D2-02E9355F16FF}" type="pres">
      <dgm:prSet presAssocID="{ED2C0F30-9EF5-417C-B608-1BCBF96817CB}" presName="composite" presStyleCnt="0">
        <dgm:presLayoutVars>
          <dgm:chMax val="1"/>
          <dgm:dir/>
          <dgm:resizeHandles val="exact"/>
        </dgm:presLayoutVars>
      </dgm:prSet>
      <dgm:spPr/>
    </dgm:pt>
    <dgm:pt modelId="{95CF1167-9350-4322-89CC-F31CD9953FA7}" type="pres">
      <dgm:prSet presAssocID="{ED2C0F30-9EF5-417C-B608-1BCBF96817CB}" presName="radial" presStyleCnt="0">
        <dgm:presLayoutVars>
          <dgm:animLvl val="ctr"/>
        </dgm:presLayoutVars>
      </dgm:prSet>
      <dgm:spPr/>
    </dgm:pt>
    <dgm:pt modelId="{1F6EABAA-91A2-416F-A29B-E5C485484F27}" type="pres">
      <dgm:prSet presAssocID="{DCBE11CF-9465-49CE-AA18-CB18E48EB693}" presName="centerShape" presStyleLbl="vennNode1" presStyleIdx="0" presStyleCnt="11"/>
      <dgm:spPr/>
    </dgm:pt>
    <dgm:pt modelId="{FB1CCC16-DE45-4694-AEC6-102FACDD3540}" type="pres">
      <dgm:prSet presAssocID="{2E16BE86-168C-4470-9F0F-324935B4F85C}" presName="node" presStyleLbl="vennNode1" presStyleIdx="1" presStyleCnt="11">
        <dgm:presLayoutVars>
          <dgm:bulletEnabled val="1"/>
        </dgm:presLayoutVars>
      </dgm:prSet>
      <dgm:spPr/>
    </dgm:pt>
    <dgm:pt modelId="{461BBCEC-4783-40CF-8E8C-0E718419A06E}" type="pres">
      <dgm:prSet presAssocID="{130A9F0D-1170-442C-A0B4-26750273C018}" presName="node" presStyleLbl="vennNode1" presStyleIdx="2" presStyleCnt="11">
        <dgm:presLayoutVars>
          <dgm:bulletEnabled val="1"/>
        </dgm:presLayoutVars>
      </dgm:prSet>
      <dgm:spPr/>
    </dgm:pt>
    <dgm:pt modelId="{B64698C9-D162-4F57-96E3-99A9D8443038}" type="pres">
      <dgm:prSet presAssocID="{56F984B6-A941-4456-A1D9-70A1FC76E106}" presName="node" presStyleLbl="vennNode1" presStyleIdx="3" presStyleCnt="11">
        <dgm:presLayoutVars>
          <dgm:bulletEnabled val="1"/>
        </dgm:presLayoutVars>
      </dgm:prSet>
      <dgm:spPr/>
    </dgm:pt>
    <dgm:pt modelId="{E7AE70E7-EA69-4BE4-8ECC-648BAC5ECE1C}" type="pres">
      <dgm:prSet presAssocID="{42B7DF16-5FAF-4432-94CF-37275AF2BF5F}" presName="node" presStyleLbl="vennNode1" presStyleIdx="4" presStyleCnt="11">
        <dgm:presLayoutVars>
          <dgm:bulletEnabled val="1"/>
        </dgm:presLayoutVars>
      </dgm:prSet>
      <dgm:spPr/>
    </dgm:pt>
    <dgm:pt modelId="{28C8AA3A-AFDD-4D85-AAE5-87781F2DBCAA}" type="pres">
      <dgm:prSet presAssocID="{5F0CDCC4-DB9F-4760-B191-4390F9644056}" presName="node" presStyleLbl="vennNode1" presStyleIdx="5" presStyleCnt="11">
        <dgm:presLayoutVars>
          <dgm:bulletEnabled val="1"/>
        </dgm:presLayoutVars>
      </dgm:prSet>
      <dgm:spPr/>
    </dgm:pt>
    <dgm:pt modelId="{88999DBA-BD50-4637-A9C1-F75425E1F8A4}" type="pres">
      <dgm:prSet presAssocID="{47C97A9A-E233-405D-84AC-BF9287B609AE}" presName="node" presStyleLbl="vennNode1" presStyleIdx="6" presStyleCnt="11" custRadScaleRad="101750" custRadScaleInc="2683">
        <dgm:presLayoutVars>
          <dgm:bulletEnabled val="1"/>
        </dgm:presLayoutVars>
      </dgm:prSet>
      <dgm:spPr/>
    </dgm:pt>
    <dgm:pt modelId="{8B5B8227-2404-4DFA-A7FD-51E74C5C28BE}" type="pres">
      <dgm:prSet presAssocID="{5B5BB9BB-B62D-438C-BD54-413FA54CD8B4}" presName="node" presStyleLbl="vennNode1" presStyleIdx="7" presStyleCnt="11">
        <dgm:presLayoutVars>
          <dgm:bulletEnabled val="1"/>
        </dgm:presLayoutVars>
      </dgm:prSet>
      <dgm:spPr/>
    </dgm:pt>
    <dgm:pt modelId="{EE0CD5B8-2DC3-4C68-A387-0319987F2206}" type="pres">
      <dgm:prSet presAssocID="{BE9D2756-2C07-446B-906A-F6959A05DA00}" presName="node" presStyleLbl="vennNode1" presStyleIdx="8" presStyleCnt="11">
        <dgm:presLayoutVars>
          <dgm:bulletEnabled val="1"/>
        </dgm:presLayoutVars>
      </dgm:prSet>
      <dgm:spPr/>
    </dgm:pt>
    <dgm:pt modelId="{4CC689F6-15E4-4AEF-8C79-7BD7AC18FECC}" type="pres">
      <dgm:prSet presAssocID="{52D22C7E-997F-4F22-9ECD-72BAF4F6AC47}" presName="node" presStyleLbl="vennNode1" presStyleIdx="9" presStyleCnt="11">
        <dgm:presLayoutVars>
          <dgm:bulletEnabled val="1"/>
        </dgm:presLayoutVars>
      </dgm:prSet>
      <dgm:spPr/>
    </dgm:pt>
    <dgm:pt modelId="{8F28C05A-2AE9-47E7-BB9C-C6B55CE47FD9}" type="pres">
      <dgm:prSet presAssocID="{5DEF6DFB-0A06-4A4E-A258-3023A4706873}" presName="node" presStyleLbl="vennNode1" presStyleIdx="10" presStyleCnt="11">
        <dgm:presLayoutVars>
          <dgm:bulletEnabled val="1"/>
        </dgm:presLayoutVars>
      </dgm:prSet>
      <dgm:spPr/>
    </dgm:pt>
  </dgm:ptLst>
  <dgm:cxnLst>
    <dgm:cxn modelId="{8B01976C-90FA-40D8-9111-55C2AB1C63ED}" srcId="{DCBE11CF-9465-49CE-AA18-CB18E48EB693}" destId="{2E16BE86-168C-4470-9F0F-324935B4F85C}" srcOrd="0" destOrd="0" parTransId="{BC1BAB6F-3813-471D-9764-C087C4FDA649}" sibTransId="{9C1D2117-21A6-46B5-A9F6-3588E840DC83}"/>
    <dgm:cxn modelId="{F232F7AA-87A1-4391-AC6E-FF0BFA15061E}" type="presOf" srcId="{DCBE11CF-9465-49CE-AA18-CB18E48EB693}" destId="{1F6EABAA-91A2-416F-A29B-E5C485484F27}" srcOrd="0" destOrd="0" presId="urn:microsoft.com/office/officeart/2005/8/layout/radial3"/>
    <dgm:cxn modelId="{3D372121-2A53-44BA-8910-E4A534B6AA2B}" srcId="{ED2C0F30-9EF5-417C-B608-1BCBF96817CB}" destId="{57B7392A-7574-4900-937A-B32B87571F91}" srcOrd="1" destOrd="0" parTransId="{17D5AC25-E861-4DE3-AA96-6FC07F16BB14}" sibTransId="{79D7435B-C248-4F45-83A2-A162AD2BA6DC}"/>
    <dgm:cxn modelId="{7F89581B-06D4-4685-9677-991D96D47699}" type="presOf" srcId="{ED2C0F30-9EF5-417C-B608-1BCBF96817CB}" destId="{16546F15-1680-44D5-98D2-02E9355F16FF}" srcOrd="0" destOrd="0" presId="urn:microsoft.com/office/officeart/2005/8/layout/radial3"/>
    <dgm:cxn modelId="{911495B0-6F3A-45B2-B26E-A102A5A16E4D}" srcId="{DCBE11CF-9465-49CE-AA18-CB18E48EB693}" destId="{5B5BB9BB-B62D-438C-BD54-413FA54CD8B4}" srcOrd="6" destOrd="0" parTransId="{354509AA-BD0C-4786-9D64-9B9560502785}" sibTransId="{54C38642-4365-4599-9A9E-61352DD955FE}"/>
    <dgm:cxn modelId="{FB2EB2F0-AFF5-4A2D-AFCB-F4B68C222192}" srcId="{ED2C0F30-9EF5-417C-B608-1BCBF96817CB}" destId="{DCBE11CF-9465-49CE-AA18-CB18E48EB693}" srcOrd="0" destOrd="0" parTransId="{1F52CCA7-7B61-4B00-9470-976C5767CDDF}" sibTransId="{51E9BA82-4AE9-4BF9-B73F-76EA56437904}"/>
    <dgm:cxn modelId="{943C44C7-1BD1-4560-8759-3AE3184A9823}" type="presOf" srcId="{5DEF6DFB-0A06-4A4E-A258-3023A4706873}" destId="{8F28C05A-2AE9-47E7-BB9C-C6B55CE47FD9}" srcOrd="0" destOrd="0" presId="urn:microsoft.com/office/officeart/2005/8/layout/radial3"/>
    <dgm:cxn modelId="{2FBB86FB-A9A7-4FCE-827C-A25BF6D81EE2}" type="presOf" srcId="{130A9F0D-1170-442C-A0B4-26750273C018}" destId="{461BBCEC-4783-40CF-8E8C-0E718419A06E}" srcOrd="0" destOrd="0" presId="urn:microsoft.com/office/officeart/2005/8/layout/radial3"/>
    <dgm:cxn modelId="{8CDA3107-7E4A-4014-B79E-15B3CFA18949}" type="presOf" srcId="{47C97A9A-E233-405D-84AC-BF9287B609AE}" destId="{88999DBA-BD50-4637-A9C1-F75425E1F8A4}" srcOrd="0" destOrd="0" presId="urn:microsoft.com/office/officeart/2005/8/layout/radial3"/>
    <dgm:cxn modelId="{24BE4D7A-59D1-4CA6-B4B6-30D56EC4A597}" srcId="{DCBE11CF-9465-49CE-AA18-CB18E48EB693}" destId="{47C97A9A-E233-405D-84AC-BF9287B609AE}" srcOrd="5" destOrd="0" parTransId="{E07E87FE-F7E7-44C2-B412-ED9191A4B338}" sibTransId="{373CCB91-C9DB-4AA4-9CBC-975F0353E0CA}"/>
    <dgm:cxn modelId="{037F51E9-41E5-4953-B7CB-A79E97240CD0}" type="presOf" srcId="{5B5BB9BB-B62D-438C-BD54-413FA54CD8B4}" destId="{8B5B8227-2404-4DFA-A7FD-51E74C5C28BE}" srcOrd="0" destOrd="0" presId="urn:microsoft.com/office/officeart/2005/8/layout/radial3"/>
    <dgm:cxn modelId="{8AF5597B-6111-47C5-B420-2EFBF5CE608C}" srcId="{DCBE11CF-9465-49CE-AA18-CB18E48EB693}" destId="{130A9F0D-1170-442C-A0B4-26750273C018}" srcOrd="1" destOrd="0" parTransId="{707D0137-5A37-48F3-A258-971C3DC03AD6}" sibTransId="{32A9B268-F437-42BC-8688-83ED12F11BD5}"/>
    <dgm:cxn modelId="{8BD36889-C3BD-435C-BD9D-D863762D171D}" srcId="{DCBE11CF-9465-49CE-AA18-CB18E48EB693}" destId="{BE9D2756-2C07-446B-906A-F6959A05DA00}" srcOrd="7" destOrd="0" parTransId="{A69225D8-3FE6-45C1-B76B-66559BAC3F8B}" sibTransId="{808656EB-85D9-4EE4-BEB9-119FFAD0D233}"/>
    <dgm:cxn modelId="{81CA79FF-6B1C-4073-9960-23548D9952EE}" type="presOf" srcId="{BE9D2756-2C07-446B-906A-F6959A05DA00}" destId="{EE0CD5B8-2DC3-4C68-A387-0319987F2206}" srcOrd="0" destOrd="0" presId="urn:microsoft.com/office/officeart/2005/8/layout/radial3"/>
    <dgm:cxn modelId="{8FD919DF-CB07-452E-93EB-18B46F6054E5}" srcId="{DCBE11CF-9465-49CE-AA18-CB18E48EB693}" destId="{42B7DF16-5FAF-4432-94CF-37275AF2BF5F}" srcOrd="3" destOrd="0" parTransId="{D0D5F4F5-3ABE-401A-A672-A52E72ED804E}" sibTransId="{80BFDC6C-8A4B-42D0-B748-9227B426408F}"/>
    <dgm:cxn modelId="{B6F84C9B-6E4A-453D-AA5F-0B672E49B070}" srcId="{DCBE11CF-9465-49CE-AA18-CB18E48EB693}" destId="{52D22C7E-997F-4F22-9ECD-72BAF4F6AC47}" srcOrd="8" destOrd="0" parTransId="{FCDFB0DF-1759-46AD-9D5E-81F388B2C7B9}" sibTransId="{EA4394CB-7A53-43D5-A974-152CFBD40A96}"/>
    <dgm:cxn modelId="{1B0B58E0-3BB1-46E7-AB07-6EB75D8F42C7}" type="presOf" srcId="{2E16BE86-168C-4470-9F0F-324935B4F85C}" destId="{FB1CCC16-DE45-4694-AEC6-102FACDD3540}" srcOrd="0" destOrd="0" presId="urn:microsoft.com/office/officeart/2005/8/layout/radial3"/>
    <dgm:cxn modelId="{5A1F9377-1E03-427F-8387-0BE5BDCE0676}" type="presOf" srcId="{5F0CDCC4-DB9F-4760-B191-4390F9644056}" destId="{28C8AA3A-AFDD-4D85-AAE5-87781F2DBCAA}" srcOrd="0" destOrd="0" presId="urn:microsoft.com/office/officeart/2005/8/layout/radial3"/>
    <dgm:cxn modelId="{DE713419-0E87-4546-B73B-B304A1C542E7}" srcId="{DCBE11CF-9465-49CE-AA18-CB18E48EB693}" destId="{5DEF6DFB-0A06-4A4E-A258-3023A4706873}" srcOrd="9" destOrd="0" parTransId="{F6438C30-2B8C-4E1A-ADBA-DE3A2DE85CA1}" sibTransId="{286A2350-489F-4B51-AC4B-CBBBDC3C768A}"/>
    <dgm:cxn modelId="{2466F7D8-04EB-420A-BCC3-546005ECF65F}" type="presOf" srcId="{52D22C7E-997F-4F22-9ECD-72BAF4F6AC47}" destId="{4CC689F6-15E4-4AEF-8C79-7BD7AC18FECC}" srcOrd="0" destOrd="0" presId="urn:microsoft.com/office/officeart/2005/8/layout/radial3"/>
    <dgm:cxn modelId="{3DB99FA7-D193-4A5F-811B-08008F2858B2}" type="presOf" srcId="{42B7DF16-5FAF-4432-94CF-37275AF2BF5F}" destId="{E7AE70E7-EA69-4BE4-8ECC-648BAC5ECE1C}" srcOrd="0" destOrd="0" presId="urn:microsoft.com/office/officeart/2005/8/layout/radial3"/>
    <dgm:cxn modelId="{30453485-E50F-400E-8418-8F7F3A1C825B}" srcId="{DCBE11CF-9465-49CE-AA18-CB18E48EB693}" destId="{56F984B6-A941-4456-A1D9-70A1FC76E106}" srcOrd="2" destOrd="0" parTransId="{22D1D90F-A215-4400-BCD3-049C11F89DD4}" sibTransId="{EBF973DF-6177-423F-801E-9E16855525F0}"/>
    <dgm:cxn modelId="{DB39B45B-CA35-4D2B-B8E8-F87842CB144C}" type="presOf" srcId="{56F984B6-A941-4456-A1D9-70A1FC76E106}" destId="{B64698C9-D162-4F57-96E3-99A9D8443038}" srcOrd="0" destOrd="0" presId="urn:microsoft.com/office/officeart/2005/8/layout/radial3"/>
    <dgm:cxn modelId="{40402380-3CD1-4885-B3C5-7346CBF34599}" srcId="{DCBE11CF-9465-49CE-AA18-CB18E48EB693}" destId="{5F0CDCC4-DB9F-4760-B191-4390F9644056}" srcOrd="4" destOrd="0" parTransId="{815C1BD8-6569-476A-87A9-041C213BD890}" sibTransId="{16D7D227-05E0-49E4-A002-B99BB4AC01FE}"/>
    <dgm:cxn modelId="{AE796A05-7B9A-4CE7-936B-D139E15E0D96}" type="presParOf" srcId="{16546F15-1680-44D5-98D2-02E9355F16FF}" destId="{95CF1167-9350-4322-89CC-F31CD9953FA7}" srcOrd="0" destOrd="0" presId="urn:microsoft.com/office/officeart/2005/8/layout/radial3"/>
    <dgm:cxn modelId="{F0587AE2-2196-4935-8C9D-87D17591F866}" type="presParOf" srcId="{95CF1167-9350-4322-89CC-F31CD9953FA7}" destId="{1F6EABAA-91A2-416F-A29B-E5C485484F27}" srcOrd="0" destOrd="0" presId="urn:microsoft.com/office/officeart/2005/8/layout/radial3"/>
    <dgm:cxn modelId="{25AAB146-ACEA-4C6F-B2DB-8432C39BBBAF}" type="presParOf" srcId="{95CF1167-9350-4322-89CC-F31CD9953FA7}" destId="{FB1CCC16-DE45-4694-AEC6-102FACDD3540}" srcOrd="1" destOrd="0" presId="urn:microsoft.com/office/officeart/2005/8/layout/radial3"/>
    <dgm:cxn modelId="{C4F5B61F-9578-4C5E-8902-A37FB62AE5B3}" type="presParOf" srcId="{95CF1167-9350-4322-89CC-F31CD9953FA7}" destId="{461BBCEC-4783-40CF-8E8C-0E718419A06E}" srcOrd="2" destOrd="0" presId="urn:microsoft.com/office/officeart/2005/8/layout/radial3"/>
    <dgm:cxn modelId="{F9B1C6E5-E34D-43E2-93B3-7B6F7F1E5C23}" type="presParOf" srcId="{95CF1167-9350-4322-89CC-F31CD9953FA7}" destId="{B64698C9-D162-4F57-96E3-99A9D8443038}" srcOrd="3" destOrd="0" presId="urn:microsoft.com/office/officeart/2005/8/layout/radial3"/>
    <dgm:cxn modelId="{782AD416-9AB3-4097-A5E2-8185495375B5}" type="presParOf" srcId="{95CF1167-9350-4322-89CC-F31CD9953FA7}" destId="{E7AE70E7-EA69-4BE4-8ECC-648BAC5ECE1C}" srcOrd="4" destOrd="0" presId="urn:microsoft.com/office/officeart/2005/8/layout/radial3"/>
    <dgm:cxn modelId="{880F30B3-5602-4FDC-9D7F-71F8FF87D619}" type="presParOf" srcId="{95CF1167-9350-4322-89CC-F31CD9953FA7}" destId="{28C8AA3A-AFDD-4D85-AAE5-87781F2DBCAA}" srcOrd="5" destOrd="0" presId="urn:microsoft.com/office/officeart/2005/8/layout/radial3"/>
    <dgm:cxn modelId="{E192C62A-468C-4882-B6CD-F96377DBE55D}" type="presParOf" srcId="{95CF1167-9350-4322-89CC-F31CD9953FA7}" destId="{88999DBA-BD50-4637-A9C1-F75425E1F8A4}" srcOrd="6" destOrd="0" presId="urn:microsoft.com/office/officeart/2005/8/layout/radial3"/>
    <dgm:cxn modelId="{9EFE45E6-3F36-4363-AC83-B6B8422946B1}" type="presParOf" srcId="{95CF1167-9350-4322-89CC-F31CD9953FA7}" destId="{8B5B8227-2404-4DFA-A7FD-51E74C5C28BE}" srcOrd="7" destOrd="0" presId="urn:microsoft.com/office/officeart/2005/8/layout/radial3"/>
    <dgm:cxn modelId="{F4A23A1E-C66B-4D56-9DF0-7822E6313E4E}" type="presParOf" srcId="{95CF1167-9350-4322-89CC-F31CD9953FA7}" destId="{EE0CD5B8-2DC3-4C68-A387-0319987F2206}" srcOrd="8" destOrd="0" presId="urn:microsoft.com/office/officeart/2005/8/layout/radial3"/>
    <dgm:cxn modelId="{20B08A36-12E6-4411-9D87-63085E2C2649}" type="presParOf" srcId="{95CF1167-9350-4322-89CC-F31CD9953FA7}" destId="{4CC689F6-15E4-4AEF-8C79-7BD7AC18FECC}" srcOrd="9" destOrd="0" presId="urn:microsoft.com/office/officeart/2005/8/layout/radial3"/>
    <dgm:cxn modelId="{BE3072F9-7383-41FF-BE17-D45DF3B18150}" type="presParOf" srcId="{95CF1167-9350-4322-89CC-F31CD9953FA7}" destId="{8F28C05A-2AE9-47E7-BB9C-C6B55CE47FD9}" srcOrd="1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4951D4-9EFB-45A7-A8B7-1FB7F4F5EE68}" type="doc">
      <dgm:prSet loTypeId="urn:microsoft.com/office/officeart/2005/8/layout/chevron1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19230287-B3E7-4BA7-924B-6A743C2A3454}">
      <dgm:prSet custT="1"/>
      <dgm:spPr>
        <a:xfrm>
          <a:off x="3451612" y="496042"/>
          <a:ext cx="3663898" cy="1465559"/>
        </a:xfrm>
        <a:prstGeom prst="chevron">
          <a:avLst/>
        </a:prstGeom>
        <a:gradFill rotWithShape="0">
          <a:gsLst>
            <a:gs pos="0">
              <a:srgbClr val="8064A2">
                <a:hueOff val="-4464770"/>
                <a:satOff val="26899"/>
                <a:lumOff val="2156"/>
                <a:alphaOff val="0"/>
                <a:tint val="50000"/>
                <a:satMod val="300000"/>
              </a:srgbClr>
            </a:gs>
            <a:gs pos="35000">
              <a:srgbClr val="8064A2">
                <a:hueOff val="-4464770"/>
                <a:satOff val="26899"/>
                <a:lumOff val="2156"/>
                <a:alphaOff val="0"/>
                <a:tint val="37000"/>
                <a:satMod val="300000"/>
              </a:srgbClr>
            </a:gs>
            <a:gs pos="100000">
              <a:srgbClr val="8064A2">
                <a:hueOff val="-4464770"/>
                <a:satOff val="26899"/>
                <a:lumOff val="2156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it-IT" sz="1600" b="0" i="0" baseline="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Approvare le scelte operate dai beneficiari dei programmi di </a:t>
          </a:r>
          <a:r>
            <a:rPr lang="it-IT" sz="1800" b="0" i="0" baseline="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CTE</a:t>
          </a:r>
          <a:r>
            <a:rPr lang="it-IT" sz="1600" b="0" i="0" baseline="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 in merito al controllore di primo livello</a:t>
          </a:r>
          <a:endParaRPr lang="it-IT" sz="1600" dirty="0">
            <a:solidFill>
              <a:sysClr val="windowText" lastClr="000000"/>
            </a:solidFill>
            <a:latin typeface="+mj-lt"/>
            <a:ea typeface="+mn-ea"/>
            <a:cs typeface="+mn-cs"/>
          </a:endParaRPr>
        </a:p>
      </dgm:t>
    </dgm:pt>
    <dgm:pt modelId="{A2FC55DF-776B-426D-9FEF-F3BADB6912A0}" type="parTrans" cxnId="{50077046-6144-4EF3-9124-83917F0158AF}">
      <dgm:prSet/>
      <dgm:spPr/>
      <dgm:t>
        <a:bodyPr/>
        <a:lstStyle/>
        <a:p>
          <a:endParaRPr lang="it-IT" sz="1400">
            <a:latin typeface="+mj-lt"/>
          </a:endParaRPr>
        </a:p>
      </dgm:t>
    </dgm:pt>
    <dgm:pt modelId="{7AA17A79-54B7-41D4-AEDF-E5A037FFD7FF}" type="sibTrans" cxnId="{50077046-6144-4EF3-9124-83917F0158AF}">
      <dgm:prSet/>
      <dgm:spPr/>
      <dgm:t>
        <a:bodyPr/>
        <a:lstStyle/>
        <a:p>
          <a:endParaRPr lang="it-IT" sz="1400" dirty="0">
            <a:latin typeface="+mj-lt"/>
          </a:endParaRPr>
        </a:p>
      </dgm:t>
    </dgm:pt>
    <dgm:pt modelId="{E515B9CE-DB77-4552-A4F1-FCF309E7CC1E}">
      <dgm:prSet custT="1"/>
      <dgm:spPr>
        <a:xfrm>
          <a:off x="3714" y="2144796"/>
          <a:ext cx="2931118" cy="153562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it-IT" sz="1400" b="0" i="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approvazione di manualistica, modulistica e procedure necessarie al funzionamento del sistema</a:t>
          </a:r>
          <a:endParaRPr lang="it-IT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74BE5F2A-4976-4E39-9F6E-23EC78D19DB6}" type="parTrans" cxnId="{92D9B33E-3456-45DA-8B82-BBCE18B542B0}">
      <dgm:prSet/>
      <dgm:spPr/>
      <dgm:t>
        <a:bodyPr/>
        <a:lstStyle/>
        <a:p>
          <a:endParaRPr lang="it-IT" sz="1400">
            <a:latin typeface="+mj-lt"/>
          </a:endParaRPr>
        </a:p>
      </dgm:t>
    </dgm:pt>
    <dgm:pt modelId="{0B522484-1332-43EE-8F9D-52C161FED967}" type="sibTrans" cxnId="{92D9B33E-3456-45DA-8B82-BBCE18B542B0}">
      <dgm:prSet/>
      <dgm:spPr/>
      <dgm:t>
        <a:bodyPr/>
        <a:lstStyle/>
        <a:p>
          <a:endParaRPr lang="it-IT" sz="1400">
            <a:latin typeface="+mj-lt"/>
          </a:endParaRPr>
        </a:p>
      </dgm:t>
    </dgm:pt>
    <dgm:pt modelId="{58B6EAE7-E2FF-458A-A5DF-FB23B8D2EF4B}">
      <dgm:prSet custT="1"/>
      <dgm:spPr>
        <a:xfrm>
          <a:off x="3714" y="496042"/>
          <a:ext cx="3663898" cy="1465559"/>
        </a:xfrm>
        <a:prstGeom prst="chevron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64A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it-IT" sz="16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Trattare le questioni di carattere orizzontale riguardanti il funzionamento e la qualità del sistema </a:t>
          </a:r>
        </a:p>
      </dgm:t>
    </dgm:pt>
    <dgm:pt modelId="{C01589F7-AFC1-4A80-A9C8-1F88F6241E57}" type="parTrans" cxnId="{6D806E27-900E-4FFE-85A1-C57FD9ED6D9A}">
      <dgm:prSet/>
      <dgm:spPr/>
      <dgm:t>
        <a:bodyPr/>
        <a:lstStyle/>
        <a:p>
          <a:endParaRPr lang="it-IT" sz="1400">
            <a:latin typeface="+mj-lt"/>
          </a:endParaRPr>
        </a:p>
      </dgm:t>
    </dgm:pt>
    <dgm:pt modelId="{D2EBB475-BB62-4E27-B357-FB26E10534E0}" type="sibTrans" cxnId="{6D806E27-900E-4FFE-85A1-C57FD9ED6D9A}">
      <dgm:prSet/>
      <dgm:spPr/>
      <dgm:t>
        <a:bodyPr/>
        <a:lstStyle/>
        <a:p>
          <a:endParaRPr lang="it-IT" sz="1400">
            <a:latin typeface="+mj-lt"/>
          </a:endParaRPr>
        </a:p>
      </dgm:t>
    </dgm:pt>
    <dgm:pt modelId="{3494DA9D-BD82-4E6C-A848-28C4709F8050}">
      <dgm:prSet custT="1"/>
      <dgm:spPr>
        <a:xfrm>
          <a:off x="3714" y="2144796"/>
          <a:ext cx="2931118" cy="153562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/>
          <a:r>
            <a:rPr lang="it-IT" sz="1400" b="0" i="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risoluzione di problematiche per casi specifici</a:t>
          </a:r>
        </a:p>
      </dgm:t>
    </dgm:pt>
    <dgm:pt modelId="{E9A07F52-C4EF-41F6-BE46-AD20931D0D99}" type="parTrans" cxnId="{C3DEFD29-5DBF-42D0-837E-CEBE5E5AB37D}">
      <dgm:prSet/>
      <dgm:spPr/>
      <dgm:t>
        <a:bodyPr/>
        <a:lstStyle/>
        <a:p>
          <a:endParaRPr lang="it-IT" sz="1400">
            <a:latin typeface="+mj-lt"/>
          </a:endParaRPr>
        </a:p>
      </dgm:t>
    </dgm:pt>
    <dgm:pt modelId="{640A251B-59C5-48F2-8725-8162855159E4}" type="sibTrans" cxnId="{C3DEFD29-5DBF-42D0-837E-CEBE5E5AB37D}">
      <dgm:prSet/>
      <dgm:spPr/>
      <dgm:t>
        <a:bodyPr/>
        <a:lstStyle/>
        <a:p>
          <a:endParaRPr lang="it-IT" sz="1400">
            <a:latin typeface="+mj-lt"/>
          </a:endParaRPr>
        </a:p>
      </dgm:t>
    </dgm:pt>
    <dgm:pt modelId="{D5DEBF15-6333-43DA-AE57-CEEFE9F06F88}">
      <dgm:prSet custT="1"/>
      <dgm:spPr>
        <a:xfrm>
          <a:off x="3451612" y="2144796"/>
          <a:ext cx="2931118" cy="153562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it-IT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Validazione FLC professionisti esterni</a:t>
          </a:r>
        </a:p>
      </dgm:t>
    </dgm:pt>
    <dgm:pt modelId="{850ED816-22DB-4860-BD5E-467108D79915}" type="parTrans" cxnId="{9D52647A-C5D2-46A3-B0CB-C4C50458D1C3}">
      <dgm:prSet/>
      <dgm:spPr/>
      <dgm:t>
        <a:bodyPr/>
        <a:lstStyle/>
        <a:p>
          <a:endParaRPr lang="it-IT" sz="1400">
            <a:latin typeface="+mj-lt"/>
          </a:endParaRPr>
        </a:p>
      </dgm:t>
    </dgm:pt>
    <dgm:pt modelId="{F7DEB4F2-7E79-44EA-90A5-4038FA8541FD}" type="sibTrans" cxnId="{9D52647A-C5D2-46A3-B0CB-C4C50458D1C3}">
      <dgm:prSet/>
      <dgm:spPr/>
      <dgm:t>
        <a:bodyPr/>
        <a:lstStyle/>
        <a:p>
          <a:endParaRPr lang="it-IT" sz="1400">
            <a:latin typeface="+mj-lt"/>
          </a:endParaRPr>
        </a:p>
      </dgm:t>
    </dgm:pt>
    <dgm:pt modelId="{9637EA56-A0A8-48CC-8C8C-BFE177FFCE65}">
      <dgm:prSet custT="1"/>
      <dgm:spPr>
        <a:xfrm>
          <a:off x="3451612" y="2144796"/>
          <a:ext cx="2931118" cy="153562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it-IT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DEF1A168-14D1-4B01-8FD2-7A5E881018B1}" type="parTrans" cxnId="{B093F282-655A-4979-B5D3-3ACE0AF6EE00}">
      <dgm:prSet/>
      <dgm:spPr/>
      <dgm:t>
        <a:bodyPr/>
        <a:lstStyle/>
        <a:p>
          <a:endParaRPr lang="it-IT" sz="1400">
            <a:latin typeface="+mj-lt"/>
          </a:endParaRPr>
        </a:p>
      </dgm:t>
    </dgm:pt>
    <dgm:pt modelId="{2913982E-739B-41EF-96E7-82927318028D}" type="sibTrans" cxnId="{B093F282-655A-4979-B5D3-3ACE0AF6EE00}">
      <dgm:prSet/>
      <dgm:spPr/>
      <dgm:t>
        <a:bodyPr/>
        <a:lstStyle/>
        <a:p>
          <a:endParaRPr lang="it-IT" sz="1400">
            <a:latin typeface="+mj-lt"/>
          </a:endParaRPr>
        </a:p>
      </dgm:t>
    </dgm:pt>
    <dgm:pt modelId="{1C45EC90-1759-4D8C-BB02-669C3482E803}">
      <dgm:prSet custT="1"/>
      <dgm:spPr>
        <a:xfrm>
          <a:off x="3451612" y="2144796"/>
          <a:ext cx="2931118" cy="153562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it-IT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Validazione FLC interni</a:t>
          </a:r>
        </a:p>
      </dgm:t>
    </dgm:pt>
    <dgm:pt modelId="{9EF35ED9-B6CE-4FFE-A606-93FDADB275FE}" type="parTrans" cxnId="{9C03E792-24E9-4A1B-BAB3-58967DCFB98D}">
      <dgm:prSet/>
      <dgm:spPr/>
      <dgm:t>
        <a:bodyPr/>
        <a:lstStyle/>
        <a:p>
          <a:endParaRPr lang="it-IT" sz="1400">
            <a:latin typeface="+mj-lt"/>
          </a:endParaRPr>
        </a:p>
      </dgm:t>
    </dgm:pt>
    <dgm:pt modelId="{64093E18-29AE-49BA-A9E5-E9219B8F5230}" type="sibTrans" cxnId="{9C03E792-24E9-4A1B-BAB3-58967DCFB98D}">
      <dgm:prSet/>
      <dgm:spPr/>
      <dgm:t>
        <a:bodyPr/>
        <a:lstStyle/>
        <a:p>
          <a:endParaRPr lang="it-IT" sz="1400">
            <a:latin typeface="+mj-lt"/>
          </a:endParaRPr>
        </a:p>
      </dgm:t>
    </dgm:pt>
    <dgm:pt modelId="{0AD1753C-C8D4-409C-83AE-93A36501B209}">
      <dgm:prSet custT="1"/>
      <dgm:spPr>
        <a:xfrm>
          <a:off x="3451612" y="2144796"/>
          <a:ext cx="2931118" cy="153562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it-IT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Validazione FLC società di revisione</a:t>
          </a:r>
        </a:p>
      </dgm:t>
    </dgm:pt>
    <dgm:pt modelId="{2B81B224-2276-493E-99FF-F74A19A41253}" type="parTrans" cxnId="{E4F79606-86AF-4EA4-B8F7-9E8875D7DE50}">
      <dgm:prSet/>
      <dgm:spPr/>
      <dgm:t>
        <a:bodyPr/>
        <a:lstStyle/>
        <a:p>
          <a:endParaRPr lang="it-IT" sz="1400">
            <a:latin typeface="+mj-lt"/>
          </a:endParaRPr>
        </a:p>
      </dgm:t>
    </dgm:pt>
    <dgm:pt modelId="{8E77E1BD-77A0-4C36-9BB2-971246D22FAD}" type="sibTrans" cxnId="{E4F79606-86AF-4EA4-B8F7-9E8875D7DE50}">
      <dgm:prSet/>
      <dgm:spPr/>
      <dgm:t>
        <a:bodyPr/>
        <a:lstStyle/>
        <a:p>
          <a:endParaRPr lang="it-IT" sz="1400">
            <a:latin typeface="+mj-lt"/>
          </a:endParaRPr>
        </a:p>
      </dgm:t>
    </dgm:pt>
    <dgm:pt modelId="{90FD54FC-2390-4F05-91F2-BAECFD4875AF}">
      <dgm:prSet custT="1"/>
      <dgm:spPr>
        <a:xfrm>
          <a:off x="3451612" y="2144796"/>
          <a:ext cx="2931118" cy="153562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it-IT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Validazione sostituzione FLC</a:t>
          </a:r>
        </a:p>
      </dgm:t>
    </dgm:pt>
    <dgm:pt modelId="{E41373BB-F031-4B60-9287-B1EAD053BF7C}" type="parTrans" cxnId="{353028D3-E1BA-4BAE-ACC2-3A5DAC071B6D}">
      <dgm:prSet/>
      <dgm:spPr/>
      <dgm:t>
        <a:bodyPr/>
        <a:lstStyle/>
        <a:p>
          <a:endParaRPr lang="it-IT" sz="1400">
            <a:latin typeface="+mj-lt"/>
          </a:endParaRPr>
        </a:p>
      </dgm:t>
    </dgm:pt>
    <dgm:pt modelId="{8F52C098-A919-4124-A426-F2392C8A6A17}" type="sibTrans" cxnId="{353028D3-E1BA-4BAE-ACC2-3A5DAC071B6D}">
      <dgm:prSet/>
      <dgm:spPr/>
      <dgm:t>
        <a:bodyPr/>
        <a:lstStyle/>
        <a:p>
          <a:endParaRPr lang="it-IT" sz="1400">
            <a:latin typeface="+mj-lt"/>
          </a:endParaRPr>
        </a:p>
      </dgm:t>
    </dgm:pt>
    <dgm:pt modelId="{ED7A2B79-CF1C-4077-BADB-4F57270C5373}" type="pres">
      <dgm:prSet presAssocID="{A84951D4-9EFB-45A7-A8B7-1FB7F4F5EE68}" presName="Name0" presStyleCnt="0">
        <dgm:presLayoutVars>
          <dgm:dir/>
          <dgm:animLvl val="lvl"/>
          <dgm:resizeHandles val="exact"/>
        </dgm:presLayoutVars>
      </dgm:prSet>
      <dgm:spPr/>
    </dgm:pt>
    <dgm:pt modelId="{01052CCF-CBFC-4630-976A-905B57F387C3}" type="pres">
      <dgm:prSet presAssocID="{58B6EAE7-E2FF-458A-A5DF-FB23B8D2EF4B}" presName="composite" presStyleCnt="0"/>
      <dgm:spPr/>
    </dgm:pt>
    <dgm:pt modelId="{28B0AF06-A99F-4E4E-AD4F-EABBBC652627}" type="pres">
      <dgm:prSet presAssocID="{58B6EAE7-E2FF-458A-A5DF-FB23B8D2EF4B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E244F121-87C8-4218-A7FA-0C54809749F9}" type="pres">
      <dgm:prSet presAssocID="{58B6EAE7-E2FF-458A-A5DF-FB23B8D2EF4B}" presName="desTx" presStyleLbl="revTx" presStyleIdx="0" presStyleCnt="2">
        <dgm:presLayoutVars>
          <dgm:bulletEnabled val="1"/>
        </dgm:presLayoutVars>
      </dgm:prSet>
      <dgm:spPr/>
    </dgm:pt>
    <dgm:pt modelId="{B947984C-9477-4686-9BE3-E4C45C771B3B}" type="pres">
      <dgm:prSet presAssocID="{D2EBB475-BB62-4E27-B357-FB26E10534E0}" presName="space" presStyleCnt="0"/>
      <dgm:spPr/>
    </dgm:pt>
    <dgm:pt modelId="{84CC25EE-351C-4E5E-962C-1F30018B3D1D}" type="pres">
      <dgm:prSet presAssocID="{19230287-B3E7-4BA7-924B-6A743C2A3454}" presName="composite" presStyleCnt="0"/>
      <dgm:spPr/>
    </dgm:pt>
    <dgm:pt modelId="{AB91149B-6E35-43EE-98A7-7BE78A44655A}" type="pres">
      <dgm:prSet presAssocID="{19230287-B3E7-4BA7-924B-6A743C2A3454}" presName="parTx" presStyleLbl="node1" presStyleIdx="1" presStyleCnt="2">
        <dgm:presLayoutVars>
          <dgm:chMax val="0"/>
          <dgm:chPref val="0"/>
          <dgm:bulletEnabled val="1"/>
        </dgm:presLayoutVars>
      </dgm:prSet>
      <dgm:spPr/>
    </dgm:pt>
    <dgm:pt modelId="{343C9562-3CD0-4F13-9AE1-A92342AED8B6}" type="pres">
      <dgm:prSet presAssocID="{19230287-B3E7-4BA7-924B-6A743C2A3454}" presName="desTx" presStyleLbl="revTx" presStyleIdx="1" presStyleCnt="2">
        <dgm:presLayoutVars>
          <dgm:bulletEnabled val="1"/>
        </dgm:presLayoutVars>
      </dgm:prSet>
      <dgm:spPr/>
    </dgm:pt>
  </dgm:ptLst>
  <dgm:cxnLst>
    <dgm:cxn modelId="{CE4C51AD-7E98-4D04-B349-3C619F8C1E81}" type="presOf" srcId="{58B6EAE7-E2FF-458A-A5DF-FB23B8D2EF4B}" destId="{28B0AF06-A99F-4E4E-AD4F-EABBBC652627}" srcOrd="0" destOrd="0" presId="urn:microsoft.com/office/officeart/2005/8/layout/chevron1"/>
    <dgm:cxn modelId="{92D9B33E-3456-45DA-8B82-BBCE18B542B0}" srcId="{58B6EAE7-E2FF-458A-A5DF-FB23B8D2EF4B}" destId="{E515B9CE-DB77-4552-A4F1-FCF309E7CC1E}" srcOrd="0" destOrd="0" parTransId="{74BE5F2A-4976-4E39-9F6E-23EC78D19DB6}" sibTransId="{0B522484-1332-43EE-8F9D-52C161FED967}"/>
    <dgm:cxn modelId="{50077046-6144-4EF3-9124-83917F0158AF}" srcId="{A84951D4-9EFB-45A7-A8B7-1FB7F4F5EE68}" destId="{19230287-B3E7-4BA7-924B-6A743C2A3454}" srcOrd="1" destOrd="0" parTransId="{A2FC55DF-776B-426D-9FEF-F3BADB6912A0}" sibTransId="{7AA17A79-54B7-41D4-AEDF-E5A037FFD7FF}"/>
    <dgm:cxn modelId="{D80C046A-F58E-4DEC-B424-96303156AD53}" type="presOf" srcId="{1C45EC90-1759-4D8C-BB02-669C3482E803}" destId="{343C9562-3CD0-4F13-9AE1-A92342AED8B6}" srcOrd="0" destOrd="2" presId="urn:microsoft.com/office/officeart/2005/8/layout/chevron1"/>
    <dgm:cxn modelId="{76B57A2B-E54D-409C-BF30-E8BBEEABC569}" type="presOf" srcId="{0AD1753C-C8D4-409C-83AE-93A36501B209}" destId="{343C9562-3CD0-4F13-9AE1-A92342AED8B6}" srcOrd="0" destOrd="1" presId="urn:microsoft.com/office/officeart/2005/8/layout/chevron1"/>
    <dgm:cxn modelId="{166C4F01-A387-4EA3-8A11-D82EE61D172F}" type="presOf" srcId="{D5DEBF15-6333-43DA-AE57-CEEFE9F06F88}" destId="{343C9562-3CD0-4F13-9AE1-A92342AED8B6}" srcOrd="0" destOrd="0" presId="urn:microsoft.com/office/officeart/2005/8/layout/chevron1"/>
    <dgm:cxn modelId="{6D806E27-900E-4FFE-85A1-C57FD9ED6D9A}" srcId="{A84951D4-9EFB-45A7-A8B7-1FB7F4F5EE68}" destId="{58B6EAE7-E2FF-458A-A5DF-FB23B8D2EF4B}" srcOrd="0" destOrd="0" parTransId="{C01589F7-AFC1-4A80-A9C8-1F88F6241E57}" sibTransId="{D2EBB475-BB62-4E27-B357-FB26E10534E0}"/>
    <dgm:cxn modelId="{21A4EC0D-9EDD-42CA-AD82-8BB2E8949E2E}" type="presOf" srcId="{A84951D4-9EFB-45A7-A8B7-1FB7F4F5EE68}" destId="{ED7A2B79-CF1C-4077-BADB-4F57270C5373}" srcOrd="0" destOrd="0" presId="urn:microsoft.com/office/officeart/2005/8/layout/chevron1"/>
    <dgm:cxn modelId="{85825939-2D9A-4846-9AFF-610EB1E6ACDB}" type="presOf" srcId="{3494DA9D-BD82-4E6C-A848-28C4709F8050}" destId="{E244F121-87C8-4218-A7FA-0C54809749F9}" srcOrd="0" destOrd="1" presId="urn:microsoft.com/office/officeart/2005/8/layout/chevron1"/>
    <dgm:cxn modelId="{C3DEFD29-5DBF-42D0-837E-CEBE5E5AB37D}" srcId="{58B6EAE7-E2FF-458A-A5DF-FB23B8D2EF4B}" destId="{3494DA9D-BD82-4E6C-A848-28C4709F8050}" srcOrd="1" destOrd="0" parTransId="{E9A07F52-C4EF-41F6-BE46-AD20931D0D99}" sibTransId="{640A251B-59C5-48F2-8725-8162855159E4}"/>
    <dgm:cxn modelId="{9D52647A-C5D2-46A3-B0CB-C4C50458D1C3}" srcId="{19230287-B3E7-4BA7-924B-6A743C2A3454}" destId="{D5DEBF15-6333-43DA-AE57-CEEFE9F06F88}" srcOrd="0" destOrd="0" parTransId="{850ED816-22DB-4860-BD5E-467108D79915}" sibTransId="{F7DEB4F2-7E79-44EA-90A5-4038FA8541FD}"/>
    <dgm:cxn modelId="{353028D3-E1BA-4BAE-ACC2-3A5DAC071B6D}" srcId="{19230287-B3E7-4BA7-924B-6A743C2A3454}" destId="{90FD54FC-2390-4F05-91F2-BAECFD4875AF}" srcOrd="3" destOrd="0" parTransId="{E41373BB-F031-4B60-9287-B1EAD053BF7C}" sibTransId="{8F52C098-A919-4124-A426-F2392C8A6A17}"/>
    <dgm:cxn modelId="{89D9FF23-2FBD-4121-9C59-8E91F4715313}" type="presOf" srcId="{19230287-B3E7-4BA7-924B-6A743C2A3454}" destId="{AB91149B-6E35-43EE-98A7-7BE78A44655A}" srcOrd="0" destOrd="0" presId="urn:microsoft.com/office/officeart/2005/8/layout/chevron1"/>
    <dgm:cxn modelId="{B093F282-655A-4979-B5D3-3ACE0AF6EE00}" srcId="{19230287-B3E7-4BA7-924B-6A743C2A3454}" destId="{9637EA56-A0A8-48CC-8C8C-BFE177FFCE65}" srcOrd="4" destOrd="0" parTransId="{DEF1A168-14D1-4B01-8FD2-7A5E881018B1}" sibTransId="{2913982E-739B-41EF-96E7-82927318028D}"/>
    <dgm:cxn modelId="{E4F79606-86AF-4EA4-B8F7-9E8875D7DE50}" srcId="{19230287-B3E7-4BA7-924B-6A743C2A3454}" destId="{0AD1753C-C8D4-409C-83AE-93A36501B209}" srcOrd="1" destOrd="0" parTransId="{2B81B224-2276-493E-99FF-F74A19A41253}" sibTransId="{8E77E1BD-77A0-4C36-9BB2-971246D22FAD}"/>
    <dgm:cxn modelId="{DE9D72A5-B61E-4FF6-8266-5EF7A857F09C}" type="presOf" srcId="{90FD54FC-2390-4F05-91F2-BAECFD4875AF}" destId="{343C9562-3CD0-4F13-9AE1-A92342AED8B6}" srcOrd="0" destOrd="3" presId="urn:microsoft.com/office/officeart/2005/8/layout/chevron1"/>
    <dgm:cxn modelId="{83FC34DF-89A7-4DE6-96C7-0E5E582178A6}" type="presOf" srcId="{9637EA56-A0A8-48CC-8C8C-BFE177FFCE65}" destId="{343C9562-3CD0-4F13-9AE1-A92342AED8B6}" srcOrd="0" destOrd="4" presId="urn:microsoft.com/office/officeart/2005/8/layout/chevron1"/>
    <dgm:cxn modelId="{12C04A22-2DA4-4FBF-A056-F74DF6F048D8}" type="presOf" srcId="{E515B9CE-DB77-4552-A4F1-FCF309E7CC1E}" destId="{E244F121-87C8-4218-A7FA-0C54809749F9}" srcOrd="0" destOrd="0" presId="urn:microsoft.com/office/officeart/2005/8/layout/chevron1"/>
    <dgm:cxn modelId="{9C03E792-24E9-4A1B-BAB3-58967DCFB98D}" srcId="{19230287-B3E7-4BA7-924B-6A743C2A3454}" destId="{1C45EC90-1759-4D8C-BB02-669C3482E803}" srcOrd="2" destOrd="0" parTransId="{9EF35ED9-B6CE-4FFE-A606-93FDADB275FE}" sibTransId="{64093E18-29AE-49BA-A9E5-E9219B8F5230}"/>
    <dgm:cxn modelId="{5D6C99D2-8A34-452B-82B8-15B0D82A96F5}" type="presParOf" srcId="{ED7A2B79-CF1C-4077-BADB-4F57270C5373}" destId="{01052CCF-CBFC-4630-976A-905B57F387C3}" srcOrd="0" destOrd="0" presId="urn:microsoft.com/office/officeart/2005/8/layout/chevron1"/>
    <dgm:cxn modelId="{98A85AFC-1131-4F3D-A329-44CB4CE8D6C5}" type="presParOf" srcId="{01052CCF-CBFC-4630-976A-905B57F387C3}" destId="{28B0AF06-A99F-4E4E-AD4F-EABBBC652627}" srcOrd="0" destOrd="0" presId="urn:microsoft.com/office/officeart/2005/8/layout/chevron1"/>
    <dgm:cxn modelId="{3E9DA21A-751C-40BF-90F9-C429816C80D9}" type="presParOf" srcId="{01052CCF-CBFC-4630-976A-905B57F387C3}" destId="{E244F121-87C8-4218-A7FA-0C54809749F9}" srcOrd="1" destOrd="0" presId="urn:microsoft.com/office/officeart/2005/8/layout/chevron1"/>
    <dgm:cxn modelId="{F7A99791-A9EB-43C0-9CDE-4852EBEAAA06}" type="presParOf" srcId="{ED7A2B79-CF1C-4077-BADB-4F57270C5373}" destId="{B947984C-9477-4686-9BE3-E4C45C771B3B}" srcOrd="1" destOrd="0" presId="urn:microsoft.com/office/officeart/2005/8/layout/chevron1"/>
    <dgm:cxn modelId="{92C1FD7B-6504-4FA6-BC8A-64A955165A44}" type="presParOf" srcId="{ED7A2B79-CF1C-4077-BADB-4F57270C5373}" destId="{84CC25EE-351C-4E5E-962C-1F30018B3D1D}" srcOrd="2" destOrd="0" presId="urn:microsoft.com/office/officeart/2005/8/layout/chevron1"/>
    <dgm:cxn modelId="{9CC392FB-1F74-4A9C-BCE0-CA1BDD9471CF}" type="presParOf" srcId="{84CC25EE-351C-4E5E-962C-1F30018B3D1D}" destId="{AB91149B-6E35-43EE-98A7-7BE78A44655A}" srcOrd="0" destOrd="0" presId="urn:microsoft.com/office/officeart/2005/8/layout/chevron1"/>
    <dgm:cxn modelId="{A26DA9FC-7F8F-4377-8505-A56424029DC9}" type="presParOf" srcId="{84CC25EE-351C-4E5E-962C-1F30018B3D1D}" destId="{343C9562-3CD0-4F13-9AE1-A92342AED8B6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6F2883-7AC7-41CE-B8BA-22727101344B}" type="doc">
      <dgm:prSet loTypeId="urn:microsoft.com/office/officeart/2005/8/layout/vList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it-IT"/>
        </a:p>
      </dgm:t>
    </dgm:pt>
    <dgm:pt modelId="{1C1C2E04-FE48-482D-8579-6A9FB6E6188D}">
      <dgm:prSet custT="1"/>
      <dgm:spPr/>
      <dgm:t>
        <a:bodyPr/>
        <a:lstStyle/>
        <a:p>
          <a:pPr algn="just" rtl="0"/>
          <a:r>
            <a:rPr lang="it-IT" sz="1600" b="0" dirty="0">
              <a:solidFill>
                <a:schemeClr val="tx1">
                  <a:lumMod val="50000"/>
                </a:schemeClr>
              </a:solidFill>
              <a:latin typeface="+mn-lt"/>
            </a:rPr>
            <a:t>La </a:t>
          </a:r>
          <a:r>
            <a:rPr lang="it-IT" sz="1600" b="1" dirty="0">
              <a:solidFill>
                <a:schemeClr val="tx1">
                  <a:lumMod val="50000"/>
                </a:schemeClr>
              </a:solidFill>
              <a:latin typeface="+mn-lt"/>
            </a:rPr>
            <a:t>SEGRETERIA TECNICA </a:t>
          </a:r>
          <a:r>
            <a:rPr lang="it-IT" sz="1600" b="0" dirty="0">
              <a:solidFill>
                <a:schemeClr val="tx1">
                  <a:lumMod val="50000"/>
                </a:schemeClr>
              </a:solidFill>
              <a:latin typeface="+mn-lt"/>
            </a:rPr>
            <a:t>fa capo alla Presidenza della Commissione Mista ed è stata istituita presso l’Agenzia per la Coesione Territoriale, Area Programmi e Procedure, Ufficio 7 "Centro di competenza sul coordinamento ed esecuzione controlli di 1° livello»</a:t>
          </a:r>
          <a:endParaRPr lang="it-IT" sz="1600" dirty="0">
            <a:solidFill>
              <a:schemeClr val="tx1">
                <a:lumMod val="50000"/>
              </a:schemeClr>
            </a:solidFill>
            <a:latin typeface="+mn-lt"/>
          </a:endParaRPr>
        </a:p>
      </dgm:t>
    </dgm:pt>
    <dgm:pt modelId="{C03BF0BB-73FE-461B-A2CF-47784DFCB689}" type="parTrans" cxnId="{D5BB67A9-7EA0-4EFE-BA70-E2428C1CD6E2}">
      <dgm:prSet/>
      <dgm:spPr/>
      <dgm:t>
        <a:bodyPr/>
        <a:lstStyle/>
        <a:p>
          <a:endParaRPr lang="it-IT"/>
        </a:p>
      </dgm:t>
    </dgm:pt>
    <dgm:pt modelId="{2FC5C4F6-C74E-4C45-9981-27DBC31556F2}" type="sibTrans" cxnId="{D5BB67A9-7EA0-4EFE-BA70-E2428C1CD6E2}">
      <dgm:prSet/>
      <dgm:spPr/>
      <dgm:t>
        <a:bodyPr/>
        <a:lstStyle/>
        <a:p>
          <a:endParaRPr lang="it-IT"/>
        </a:p>
      </dgm:t>
    </dgm:pt>
    <dgm:pt modelId="{66949934-40AB-4E02-B379-68DB0BCE50E2}" type="pres">
      <dgm:prSet presAssocID="{5C6F2883-7AC7-41CE-B8BA-22727101344B}" presName="linear" presStyleCnt="0">
        <dgm:presLayoutVars>
          <dgm:animLvl val="lvl"/>
          <dgm:resizeHandles val="exact"/>
        </dgm:presLayoutVars>
      </dgm:prSet>
      <dgm:spPr/>
    </dgm:pt>
    <dgm:pt modelId="{D9E93736-D966-4032-952A-675903C351E2}" type="pres">
      <dgm:prSet presAssocID="{1C1C2E04-FE48-482D-8579-6A9FB6E6188D}" presName="parentText" presStyleLbl="node1" presStyleIdx="0" presStyleCnt="1" custScaleY="402433">
        <dgm:presLayoutVars>
          <dgm:chMax val="0"/>
          <dgm:bulletEnabled val="1"/>
        </dgm:presLayoutVars>
      </dgm:prSet>
      <dgm:spPr/>
    </dgm:pt>
  </dgm:ptLst>
  <dgm:cxnLst>
    <dgm:cxn modelId="{338EC2F4-4766-4FD8-840E-F5A6D6A2FE00}" type="presOf" srcId="{5C6F2883-7AC7-41CE-B8BA-22727101344B}" destId="{66949934-40AB-4E02-B379-68DB0BCE50E2}" srcOrd="0" destOrd="0" presId="urn:microsoft.com/office/officeart/2005/8/layout/vList2"/>
    <dgm:cxn modelId="{5325702C-A86D-4634-BED9-9726FD2AD9B9}" type="presOf" srcId="{1C1C2E04-FE48-482D-8579-6A9FB6E6188D}" destId="{D9E93736-D966-4032-952A-675903C351E2}" srcOrd="0" destOrd="0" presId="urn:microsoft.com/office/officeart/2005/8/layout/vList2"/>
    <dgm:cxn modelId="{D5BB67A9-7EA0-4EFE-BA70-E2428C1CD6E2}" srcId="{5C6F2883-7AC7-41CE-B8BA-22727101344B}" destId="{1C1C2E04-FE48-482D-8579-6A9FB6E6188D}" srcOrd="0" destOrd="0" parTransId="{C03BF0BB-73FE-461B-A2CF-47784DFCB689}" sibTransId="{2FC5C4F6-C74E-4C45-9981-27DBC31556F2}"/>
    <dgm:cxn modelId="{D3DE0A54-DB7C-4085-A61B-7EFF0567C3DA}" type="presParOf" srcId="{66949934-40AB-4E02-B379-68DB0BCE50E2}" destId="{D9E93736-D966-4032-952A-675903C351E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D647A9-EF27-48C9-ABB8-216FA2939563}" type="doc">
      <dgm:prSet loTypeId="urn:microsoft.com/office/officeart/2005/8/layout/list1" loCatId="list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it-IT"/>
        </a:p>
      </dgm:t>
    </dgm:pt>
    <dgm:pt modelId="{D66FDA22-4DF7-4C8A-AAD4-BED388C3865A}">
      <dgm:prSet phldrT="[Testo]" custT="1"/>
      <dgm:spPr/>
      <dgm:t>
        <a:bodyPr/>
        <a:lstStyle/>
        <a:p>
          <a:r>
            <a:rPr lang="it-IT" sz="1800" b="1" kern="0" dirty="0">
              <a:solidFill>
                <a:srgbClr val="002060"/>
              </a:solidFill>
              <a:latin typeface="+mn-lt"/>
              <a:ea typeface="+mj-ea"/>
              <a:cs typeface="Calibri" pitchFamily="34" charset="0"/>
            </a:rPr>
            <a:t>COMPITI</a:t>
          </a:r>
        </a:p>
      </dgm:t>
    </dgm:pt>
    <dgm:pt modelId="{E51FE571-2BC4-4B1C-9E25-41AE4BF70BDA}" type="parTrans" cxnId="{56BD177E-364E-488F-AC34-45B3E03230E1}">
      <dgm:prSet/>
      <dgm:spPr/>
      <dgm:t>
        <a:bodyPr/>
        <a:lstStyle/>
        <a:p>
          <a:endParaRPr lang="it-IT"/>
        </a:p>
      </dgm:t>
    </dgm:pt>
    <dgm:pt modelId="{C6FD85C7-979B-4879-9734-2716379F0F74}" type="sibTrans" cxnId="{56BD177E-364E-488F-AC34-45B3E03230E1}">
      <dgm:prSet/>
      <dgm:spPr/>
      <dgm:t>
        <a:bodyPr/>
        <a:lstStyle/>
        <a:p>
          <a:endParaRPr lang="it-IT"/>
        </a:p>
      </dgm:t>
    </dgm:pt>
    <dgm:pt modelId="{C67C90BC-83A6-4312-A55C-845B95647FC4}">
      <dgm:prSet phldrT="[Testo]"/>
      <dgm:spPr/>
      <dgm:t>
        <a:bodyPr/>
        <a:lstStyle/>
        <a:p>
          <a:pPr marL="365125" indent="-365125" algn="just"/>
          <a:r>
            <a:rPr lang="it-IT" dirty="0">
              <a:solidFill>
                <a:srgbClr val="002060"/>
              </a:solidFill>
              <a:latin typeface="+mn-lt"/>
            </a:rPr>
            <a:t>Cura gli aspetti organizzativi della Commissione</a:t>
          </a:r>
        </a:p>
      </dgm:t>
    </dgm:pt>
    <dgm:pt modelId="{1DB6A2D9-F289-4A68-9934-CAD67D7BC184}" type="sibTrans" cxnId="{40A743E8-75C6-4649-9A75-74CBC1CDBF1F}">
      <dgm:prSet/>
      <dgm:spPr/>
      <dgm:t>
        <a:bodyPr/>
        <a:lstStyle/>
        <a:p>
          <a:endParaRPr lang="it-IT"/>
        </a:p>
      </dgm:t>
    </dgm:pt>
    <dgm:pt modelId="{DCB48EBA-F197-4D47-AC0E-FF9B8593DE47}" type="parTrans" cxnId="{40A743E8-75C6-4649-9A75-74CBC1CDBF1F}">
      <dgm:prSet/>
      <dgm:spPr/>
      <dgm:t>
        <a:bodyPr/>
        <a:lstStyle/>
        <a:p>
          <a:endParaRPr lang="it-IT"/>
        </a:p>
      </dgm:t>
    </dgm:pt>
    <dgm:pt modelId="{9AA5FAF1-4551-4C35-A046-4A9DF2E8C8AB}">
      <dgm:prSet phldrT="[Testo]"/>
      <dgm:spPr/>
      <dgm:t>
        <a:bodyPr/>
        <a:lstStyle/>
        <a:p>
          <a:pPr marL="365125" indent="-365125" algn="just"/>
          <a:r>
            <a:rPr lang="it-IT" dirty="0">
              <a:solidFill>
                <a:srgbClr val="002060"/>
              </a:solidFill>
              <a:latin typeface="+mn-lt"/>
            </a:rPr>
            <a:t>Espleta i compiti derivanti dalle attività connesse alla procedura di validazione dei controllori di I Livello</a:t>
          </a:r>
        </a:p>
      </dgm:t>
    </dgm:pt>
    <dgm:pt modelId="{2EC8EAE7-FE9B-4D42-9B1A-D3CFC61C8009}" type="parTrans" cxnId="{91EEAE5B-A117-4F95-ACC3-18C49C2D3CDC}">
      <dgm:prSet/>
      <dgm:spPr/>
      <dgm:t>
        <a:bodyPr/>
        <a:lstStyle/>
        <a:p>
          <a:endParaRPr lang="it-IT"/>
        </a:p>
      </dgm:t>
    </dgm:pt>
    <dgm:pt modelId="{1CB4A565-CF7F-4466-A3A6-BF2AD6EB4BD9}" type="sibTrans" cxnId="{91EEAE5B-A117-4F95-ACC3-18C49C2D3CDC}">
      <dgm:prSet/>
      <dgm:spPr/>
      <dgm:t>
        <a:bodyPr/>
        <a:lstStyle/>
        <a:p>
          <a:endParaRPr lang="it-IT"/>
        </a:p>
      </dgm:t>
    </dgm:pt>
    <dgm:pt modelId="{9EFEF718-D8AF-4B2F-8B64-D3A179193541}">
      <dgm:prSet phldrT="[Testo]"/>
      <dgm:spPr/>
      <dgm:t>
        <a:bodyPr/>
        <a:lstStyle/>
        <a:p>
          <a:pPr marL="365125" indent="-365125" algn="just"/>
          <a:r>
            <a:rPr lang="it-IT" dirty="0">
              <a:solidFill>
                <a:srgbClr val="002060"/>
              </a:solidFill>
              <a:latin typeface="+mn-lt"/>
            </a:rPr>
            <a:t>Predispone la documentazione sottoposta alle decisioni della Commissione</a:t>
          </a:r>
        </a:p>
      </dgm:t>
    </dgm:pt>
    <dgm:pt modelId="{ED91129A-9744-4E09-B8DE-00E679330E3B}" type="parTrans" cxnId="{7336948B-448F-4C0B-B354-D06BD5A3BE7C}">
      <dgm:prSet/>
      <dgm:spPr/>
      <dgm:t>
        <a:bodyPr/>
        <a:lstStyle/>
        <a:p>
          <a:endParaRPr lang="it-IT"/>
        </a:p>
      </dgm:t>
    </dgm:pt>
    <dgm:pt modelId="{256371DE-3A58-4099-9DF4-A17558F09A68}" type="sibTrans" cxnId="{7336948B-448F-4C0B-B354-D06BD5A3BE7C}">
      <dgm:prSet/>
      <dgm:spPr/>
      <dgm:t>
        <a:bodyPr/>
        <a:lstStyle/>
        <a:p>
          <a:endParaRPr lang="it-IT"/>
        </a:p>
      </dgm:t>
    </dgm:pt>
    <dgm:pt modelId="{0A9EBE70-AACE-4C50-A922-D0F410D635B1}">
      <dgm:prSet phldrT="[Testo]"/>
      <dgm:spPr/>
      <dgm:t>
        <a:bodyPr/>
        <a:lstStyle/>
        <a:p>
          <a:pPr marL="365125" indent="-365125" algn="just"/>
          <a:r>
            <a:rPr lang="it-IT" dirty="0">
              <a:solidFill>
                <a:srgbClr val="002060"/>
              </a:solidFill>
              <a:latin typeface="+mn-lt"/>
            </a:rPr>
            <a:t>Supporta la presidenza nei compiti connessi all’approvazione di manualistica, procedure ed altri adempimenti previsti</a:t>
          </a:r>
        </a:p>
      </dgm:t>
    </dgm:pt>
    <dgm:pt modelId="{D347C0B6-AADE-45BB-9D1D-3A0EB24B179B}" type="parTrans" cxnId="{D6DB9FC3-7678-472F-B518-D892271BA8F9}">
      <dgm:prSet/>
      <dgm:spPr/>
      <dgm:t>
        <a:bodyPr/>
        <a:lstStyle/>
        <a:p>
          <a:endParaRPr lang="it-IT"/>
        </a:p>
      </dgm:t>
    </dgm:pt>
    <dgm:pt modelId="{93D3AF39-234B-4BF3-B6EE-7F1C6180B3F7}" type="sibTrans" cxnId="{D6DB9FC3-7678-472F-B518-D892271BA8F9}">
      <dgm:prSet/>
      <dgm:spPr/>
      <dgm:t>
        <a:bodyPr/>
        <a:lstStyle/>
        <a:p>
          <a:endParaRPr lang="it-IT"/>
        </a:p>
      </dgm:t>
    </dgm:pt>
    <dgm:pt modelId="{D032D7B9-D6C1-4420-8DF3-39B0AEC4932E}">
      <dgm:prSet phldrT="[Testo]"/>
      <dgm:spPr/>
      <dgm:t>
        <a:bodyPr/>
        <a:lstStyle/>
        <a:p>
          <a:pPr marL="365125" indent="-365125" algn="just"/>
          <a:r>
            <a:rPr lang="it-IT" dirty="0">
              <a:solidFill>
                <a:srgbClr val="002060"/>
              </a:solidFill>
              <a:latin typeface="+mn-lt"/>
            </a:rPr>
            <a:t>Approfondisce tematiche specifiche</a:t>
          </a:r>
        </a:p>
      </dgm:t>
    </dgm:pt>
    <dgm:pt modelId="{071762A6-429B-4C82-A23E-C53362EB4DEA}" type="parTrans" cxnId="{33DD7330-6AB0-4E68-898A-6F61415D617B}">
      <dgm:prSet/>
      <dgm:spPr/>
      <dgm:t>
        <a:bodyPr/>
        <a:lstStyle/>
        <a:p>
          <a:endParaRPr lang="it-IT"/>
        </a:p>
      </dgm:t>
    </dgm:pt>
    <dgm:pt modelId="{88554B69-FEC6-48E4-8AC5-F1380656D75B}" type="sibTrans" cxnId="{33DD7330-6AB0-4E68-898A-6F61415D617B}">
      <dgm:prSet/>
      <dgm:spPr/>
      <dgm:t>
        <a:bodyPr/>
        <a:lstStyle/>
        <a:p>
          <a:endParaRPr lang="it-IT"/>
        </a:p>
      </dgm:t>
    </dgm:pt>
    <dgm:pt modelId="{C384BB98-FF6E-4F93-A9C8-83485E3CFA79}" type="pres">
      <dgm:prSet presAssocID="{B1D647A9-EF27-48C9-ABB8-216FA2939563}" presName="linear" presStyleCnt="0">
        <dgm:presLayoutVars>
          <dgm:dir/>
          <dgm:animLvl val="lvl"/>
          <dgm:resizeHandles val="exact"/>
        </dgm:presLayoutVars>
      </dgm:prSet>
      <dgm:spPr/>
    </dgm:pt>
    <dgm:pt modelId="{406421E9-56CD-41A8-9114-BBB5193F5F40}" type="pres">
      <dgm:prSet presAssocID="{D66FDA22-4DF7-4C8A-AAD4-BED388C3865A}" presName="parentLin" presStyleCnt="0"/>
      <dgm:spPr/>
    </dgm:pt>
    <dgm:pt modelId="{6F26B807-C705-4267-9106-CB29E4832C3C}" type="pres">
      <dgm:prSet presAssocID="{D66FDA22-4DF7-4C8A-AAD4-BED388C3865A}" presName="parentLeftMargin" presStyleLbl="node1" presStyleIdx="0" presStyleCnt="1"/>
      <dgm:spPr/>
    </dgm:pt>
    <dgm:pt modelId="{7F829B01-6AE1-4648-99D3-915AC632F527}" type="pres">
      <dgm:prSet presAssocID="{D66FDA22-4DF7-4C8A-AAD4-BED388C3865A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EE908F5-8A96-4938-93A1-1B90F503E0E3}" type="pres">
      <dgm:prSet presAssocID="{D66FDA22-4DF7-4C8A-AAD4-BED388C3865A}" presName="negativeSpace" presStyleCnt="0"/>
      <dgm:spPr/>
    </dgm:pt>
    <dgm:pt modelId="{22DA3A34-5600-403B-BA03-5B0D1CDC9B2E}" type="pres">
      <dgm:prSet presAssocID="{D66FDA22-4DF7-4C8A-AAD4-BED388C3865A}" presName="childText" presStyleLbl="conFgAcc1" presStyleIdx="0" presStyleCnt="1" custLinFactNeighborY="6487">
        <dgm:presLayoutVars>
          <dgm:bulletEnabled val="1"/>
        </dgm:presLayoutVars>
      </dgm:prSet>
      <dgm:spPr/>
    </dgm:pt>
  </dgm:ptLst>
  <dgm:cxnLst>
    <dgm:cxn modelId="{061B66EE-4E18-430B-BB3A-F94AC567DEDC}" type="presOf" srcId="{D66FDA22-4DF7-4C8A-AAD4-BED388C3865A}" destId="{6F26B807-C705-4267-9106-CB29E4832C3C}" srcOrd="0" destOrd="0" presId="urn:microsoft.com/office/officeart/2005/8/layout/list1"/>
    <dgm:cxn modelId="{E27ABACE-5168-4B06-B09F-7E0E3D346AD6}" type="presOf" srcId="{0A9EBE70-AACE-4C50-A922-D0F410D635B1}" destId="{22DA3A34-5600-403B-BA03-5B0D1CDC9B2E}" srcOrd="0" destOrd="3" presId="urn:microsoft.com/office/officeart/2005/8/layout/list1"/>
    <dgm:cxn modelId="{7336948B-448F-4C0B-B354-D06BD5A3BE7C}" srcId="{D66FDA22-4DF7-4C8A-AAD4-BED388C3865A}" destId="{9EFEF718-D8AF-4B2F-8B64-D3A179193541}" srcOrd="2" destOrd="0" parTransId="{ED91129A-9744-4E09-B8DE-00E679330E3B}" sibTransId="{256371DE-3A58-4099-9DF4-A17558F09A68}"/>
    <dgm:cxn modelId="{91EEAE5B-A117-4F95-ACC3-18C49C2D3CDC}" srcId="{D66FDA22-4DF7-4C8A-AAD4-BED388C3865A}" destId="{9AA5FAF1-4551-4C35-A046-4A9DF2E8C8AB}" srcOrd="1" destOrd="0" parTransId="{2EC8EAE7-FE9B-4D42-9B1A-D3CFC61C8009}" sibTransId="{1CB4A565-CF7F-4466-A3A6-BF2AD6EB4BD9}"/>
    <dgm:cxn modelId="{287BF7F2-699E-456B-A28D-E9DF45D5A03D}" type="presOf" srcId="{9AA5FAF1-4551-4C35-A046-4A9DF2E8C8AB}" destId="{22DA3A34-5600-403B-BA03-5B0D1CDC9B2E}" srcOrd="0" destOrd="1" presId="urn:microsoft.com/office/officeart/2005/8/layout/list1"/>
    <dgm:cxn modelId="{33DD7330-6AB0-4E68-898A-6F61415D617B}" srcId="{D66FDA22-4DF7-4C8A-AAD4-BED388C3865A}" destId="{D032D7B9-D6C1-4420-8DF3-39B0AEC4932E}" srcOrd="4" destOrd="0" parTransId="{071762A6-429B-4C82-A23E-C53362EB4DEA}" sibTransId="{88554B69-FEC6-48E4-8AC5-F1380656D75B}"/>
    <dgm:cxn modelId="{40A743E8-75C6-4649-9A75-74CBC1CDBF1F}" srcId="{D66FDA22-4DF7-4C8A-AAD4-BED388C3865A}" destId="{C67C90BC-83A6-4312-A55C-845B95647FC4}" srcOrd="0" destOrd="0" parTransId="{DCB48EBA-F197-4D47-AC0E-FF9B8593DE47}" sibTransId="{1DB6A2D9-F289-4A68-9934-CAD67D7BC184}"/>
    <dgm:cxn modelId="{56BD177E-364E-488F-AC34-45B3E03230E1}" srcId="{B1D647A9-EF27-48C9-ABB8-216FA2939563}" destId="{D66FDA22-4DF7-4C8A-AAD4-BED388C3865A}" srcOrd="0" destOrd="0" parTransId="{E51FE571-2BC4-4B1C-9E25-41AE4BF70BDA}" sibTransId="{C6FD85C7-979B-4879-9734-2716379F0F74}"/>
    <dgm:cxn modelId="{C4424687-8BD6-47C4-B8DC-C2E571D7D9A0}" type="presOf" srcId="{9EFEF718-D8AF-4B2F-8B64-D3A179193541}" destId="{22DA3A34-5600-403B-BA03-5B0D1CDC9B2E}" srcOrd="0" destOrd="2" presId="urn:microsoft.com/office/officeart/2005/8/layout/list1"/>
    <dgm:cxn modelId="{D6DB9FC3-7678-472F-B518-D892271BA8F9}" srcId="{D66FDA22-4DF7-4C8A-AAD4-BED388C3865A}" destId="{0A9EBE70-AACE-4C50-A922-D0F410D635B1}" srcOrd="3" destOrd="0" parTransId="{D347C0B6-AADE-45BB-9D1D-3A0EB24B179B}" sibTransId="{93D3AF39-234B-4BF3-B6EE-7F1C6180B3F7}"/>
    <dgm:cxn modelId="{0A4B4A55-CBB9-4D72-97E4-90BD01FAD70F}" type="presOf" srcId="{B1D647A9-EF27-48C9-ABB8-216FA2939563}" destId="{C384BB98-FF6E-4F93-A9C8-83485E3CFA79}" srcOrd="0" destOrd="0" presId="urn:microsoft.com/office/officeart/2005/8/layout/list1"/>
    <dgm:cxn modelId="{3F0BC30C-E709-4299-9B33-C2C14CAA2B0C}" type="presOf" srcId="{D032D7B9-D6C1-4420-8DF3-39B0AEC4932E}" destId="{22DA3A34-5600-403B-BA03-5B0D1CDC9B2E}" srcOrd="0" destOrd="4" presId="urn:microsoft.com/office/officeart/2005/8/layout/list1"/>
    <dgm:cxn modelId="{E9936B1B-A4CD-4C95-BF95-DC53FF4C39B2}" type="presOf" srcId="{D66FDA22-4DF7-4C8A-AAD4-BED388C3865A}" destId="{7F829B01-6AE1-4648-99D3-915AC632F527}" srcOrd="1" destOrd="0" presId="urn:microsoft.com/office/officeart/2005/8/layout/list1"/>
    <dgm:cxn modelId="{015809E7-173B-4F72-8C36-265DEA94F3A9}" type="presOf" srcId="{C67C90BC-83A6-4312-A55C-845B95647FC4}" destId="{22DA3A34-5600-403B-BA03-5B0D1CDC9B2E}" srcOrd="0" destOrd="0" presId="urn:microsoft.com/office/officeart/2005/8/layout/list1"/>
    <dgm:cxn modelId="{B56931E4-1903-4C97-9D96-37C4910FA77F}" type="presParOf" srcId="{C384BB98-FF6E-4F93-A9C8-83485E3CFA79}" destId="{406421E9-56CD-41A8-9114-BBB5193F5F40}" srcOrd="0" destOrd="0" presId="urn:microsoft.com/office/officeart/2005/8/layout/list1"/>
    <dgm:cxn modelId="{43608E5D-338A-4350-BDE0-1F1B8AD54CB9}" type="presParOf" srcId="{406421E9-56CD-41A8-9114-BBB5193F5F40}" destId="{6F26B807-C705-4267-9106-CB29E4832C3C}" srcOrd="0" destOrd="0" presId="urn:microsoft.com/office/officeart/2005/8/layout/list1"/>
    <dgm:cxn modelId="{0AAE4549-CE37-4999-901B-515469C715AD}" type="presParOf" srcId="{406421E9-56CD-41A8-9114-BBB5193F5F40}" destId="{7F829B01-6AE1-4648-99D3-915AC632F527}" srcOrd="1" destOrd="0" presId="urn:microsoft.com/office/officeart/2005/8/layout/list1"/>
    <dgm:cxn modelId="{10D582C7-6770-4D8C-8DFF-2DE71E699090}" type="presParOf" srcId="{C384BB98-FF6E-4F93-A9C8-83485E3CFA79}" destId="{5EE908F5-8A96-4938-93A1-1B90F503E0E3}" srcOrd="1" destOrd="0" presId="urn:microsoft.com/office/officeart/2005/8/layout/list1"/>
    <dgm:cxn modelId="{8E9FD6A9-BC19-447F-AB08-6A031CDB2905}" type="presParOf" srcId="{C384BB98-FF6E-4F93-A9C8-83485E3CFA79}" destId="{22DA3A34-5600-403B-BA03-5B0D1CDC9B2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6F2883-7AC7-41CE-B8BA-22727101344B}" type="doc">
      <dgm:prSet loTypeId="urn:microsoft.com/office/officeart/2005/8/layout/vList2" loCatId="list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it-IT"/>
        </a:p>
      </dgm:t>
    </dgm:pt>
    <dgm:pt modelId="{1C1C2E04-FE48-482D-8579-6A9FB6E6188D}">
      <dgm:prSet custT="1"/>
      <dgm:spPr>
        <a:solidFill>
          <a:schemeClr val="tx2">
            <a:lumMod val="75000"/>
          </a:schemeClr>
        </a:solidFill>
      </dgm:spPr>
      <dgm:t>
        <a:bodyPr anchor="ctr" anchorCtr="1"/>
        <a:lstStyle/>
        <a:p>
          <a:pPr algn="l" rtl="0" eaLnBrk="1" latinLnBrk="0"/>
          <a:endParaRPr lang="it-IT" sz="1400" dirty="0"/>
        </a:p>
        <a:p>
          <a:pPr algn="l" rtl="0" eaLnBrk="1" latinLnBrk="0"/>
          <a:r>
            <a:rPr lang="it-IT" sz="1400" b="1" dirty="0">
              <a:latin typeface="+mn-lt"/>
            </a:rPr>
            <a:t>ANDAMENTO DEL NUMERO TOTALE DELLE ISTANZE DI VALIDAZIONE  APPROVATE*</a:t>
          </a:r>
        </a:p>
        <a:p>
          <a:pPr algn="l" rtl="0"/>
          <a:endParaRPr lang="it-IT" sz="1200" dirty="0"/>
        </a:p>
      </dgm:t>
    </dgm:pt>
    <dgm:pt modelId="{C03BF0BB-73FE-461B-A2CF-47784DFCB689}" type="parTrans" cxnId="{D5BB67A9-7EA0-4EFE-BA70-E2428C1CD6E2}">
      <dgm:prSet/>
      <dgm:spPr/>
      <dgm:t>
        <a:bodyPr/>
        <a:lstStyle/>
        <a:p>
          <a:endParaRPr lang="it-IT"/>
        </a:p>
      </dgm:t>
    </dgm:pt>
    <dgm:pt modelId="{2FC5C4F6-C74E-4C45-9981-27DBC31556F2}" type="sibTrans" cxnId="{D5BB67A9-7EA0-4EFE-BA70-E2428C1CD6E2}">
      <dgm:prSet/>
      <dgm:spPr/>
      <dgm:t>
        <a:bodyPr/>
        <a:lstStyle/>
        <a:p>
          <a:endParaRPr lang="it-IT"/>
        </a:p>
      </dgm:t>
    </dgm:pt>
    <dgm:pt modelId="{66949934-40AB-4E02-B379-68DB0BCE50E2}" type="pres">
      <dgm:prSet presAssocID="{5C6F2883-7AC7-41CE-B8BA-22727101344B}" presName="linear" presStyleCnt="0">
        <dgm:presLayoutVars>
          <dgm:animLvl val="lvl"/>
          <dgm:resizeHandles val="exact"/>
        </dgm:presLayoutVars>
      </dgm:prSet>
      <dgm:spPr/>
    </dgm:pt>
    <dgm:pt modelId="{D9E93736-D966-4032-952A-675903C351E2}" type="pres">
      <dgm:prSet presAssocID="{1C1C2E04-FE48-482D-8579-6A9FB6E6188D}" presName="parentText" presStyleLbl="node1" presStyleIdx="0" presStyleCnt="1" custScaleY="123090" custLinFactNeighborX="-1439" custLinFactNeighborY="-8639">
        <dgm:presLayoutVars>
          <dgm:chMax val="0"/>
          <dgm:bulletEnabled val="1"/>
        </dgm:presLayoutVars>
      </dgm:prSet>
      <dgm:spPr/>
    </dgm:pt>
  </dgm:ptLst>
  <dgm:cxnLst>
    <dgm:cxn modelId="{BE639E9C-2BFC-4037-BFE9-25937E05A6AA}" type="presOf" srcId="{1C1C2E04-FE48-482D-8579-6A9FB6E6188D}" destId="{D9E93736-D966-4032-952A-675903C351E2}" srcOrd="0" destOrd="0" presId="urn:microsoft.com/office/officeart/2005/8/layout/vList2"/>
    <dgm:cxn modelId="{434E5D83-A1C5-482D-BE18-6847A4184411}" type="presOf" srcId="{5C6F2883-7AC7-41CE-B8BA-22727101344B}" destId="{66949934-40AB-4E02-B379-68DB0BCE50E2}" srcOrd="0" destOrd="0" presId="urn:microsoft.com/office/officeart/2005/8/layout/vList2"/>
    <dgm:cxn modelId="{D5BB67A9-7EA0-4EFE-BA70-E2428C1CD6E2}" srcId="{5C6F2883-7AC7-41CE-B8BA-22727101344B}" destId="{1C1C2E04-FE48-482D-8579-6A9FB6E6188D}" srcOrd="0" destOrd="0" parTransId="{C03BF0BB-73FE-461B-A2CF-47784DFCB689}" sibTransId="{2FC5C4F6-C74E-4C45-9981-27DBC31556F2}"/>
    <dgm:cxn modelId="{AB3F5782-9A2C-4E0B-A185-A2CBEFD664E8}" type="presParOf" srcId="{66949934-40AB-4E02-B379-68DB0BCE50E2}" destId="{D9E93736-D966-4032-952A-675903C351E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16011-5D27-4BA6-9507-8ADE16813F0D}">
      <dsp:nvSpPr>
        <dsp:cNvPr id="0" name=""/>
        <dsp:cNvSpPr/>
      </dsp:nvSpPr>
      <dsp:spPr>
        <a:xfrm>
          <a:off x="0" y="0"/>
          <a:ext cx="5572164" cy="4000528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rgbClr val="002060"/>
              </a:solidFill>
              <a:latin typeface="+mn-lt"/>
            </a:rPr>
            <a:t>Coordinamento sul funzionamento generale del sistema nazionale di controllo dei seguenti Programmi di Cooperazione territoriale europea </a:t>
          </a:r>
          <a:r>
            <a:rPr lang="it-IT" sz="1400" kern="1200" dirty="0">
              <a:latin typeface="+mn-lt"/>
            </a:rPr>
            <a:t>: </a:t>
          </a:r>
        </a:p>
      </dsp:txBody>
      <dsp:txXfrm>
        <a:off x="0" y="0"/>
        <a:ext cx="5572164" cy="1200158"/>
      </dsp:txXfrm>
    </dsp:sp>
    <dsp:sp modelId="{00F1C079-D146-47BD-A49D-F6CBCBE2C74C}">
      <dsp:nvSpPr>
        <dsp:cNvPr id="0" name=""/>
        <dsp:cNvSpPr/>
      </dsp:nvSpPr>
      <dsp:spPr>
        <a:xfrm>
          <a:off x="557216" y="1202600"/>
          <a:ext cx="4457731" cy="327582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kern="1200" dirty="0">
              <a:latin typeface="+mn-lt"/>
            </a:rPr>
            <a:t>ALPINE SPACE  </a:t>
          </a:r>
        </a:p>
      </dsp:txBody>
      <dsp:txXfrm>
        <a:off x="566811" y="1212195"/>
        <a:ext cx="4438541" cy="308392"/>
      </dsp:txXfrm>
    </dsp:sp>
    <dsp:sp modelId="{F6FD9379-A145-44C2-AFF6-00627D0EDFC4}">
      <dsp:nvSpPr>
        <dsp:cNvPr id="0" name=""/>
        <dsp:cNvSpPr/>
      </dsp:nvSpPr>
      <dsp:spPr>
        <a:xfrm>
          <a:off x="557216" y="1580579"/>
          <a:ext cx="4457731" cy="327582"/>
        </a:xfrm>
        <a:prstGeom prst="roundRect">
          <a:avLst>
            <a:gd name="adj" fmla="val 10000"/>
          </a:avLst>
        </a:prstGeom>
        <a:solidFill>
          <a:srgbClr val="CB4F88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kern="1200" dirty="0">
              <a:latin typeface="+mn-lt"/>
            </a:rPr>
            <a:t>CENTRAL EUROPE </a:t>
          </a:r>
        </a:p>
      </dsp:txBody>
      <dsp:txXfrm>
        <a:off x="566811" y="1590174"/>
        <a:ext cx="4438541" cy="308392"/>
      </dsp:txXfrm>
    </dsp:sp>
    <dsp:sp modelId="{0169CDF6-E029-4D8B-A664-1E45BF37F6A9}">
      <dsp:nvSpPr>
        <dsp:cNvPr id="0" name=""/>
        <dsp:cNvSpPr/>
      </dsp:nvSpPr>
      <dsp:spPr>
        <a:xfrm>
          <a:off x="557216" y="1958559"/>
          <a:ext cx="4457731" cy="327582"/>
        </a:xfrm>
        <a:prstGeom prst="roundRect">
          <a:avLst>
            <a:gd name="adj" fmla="val 10000"/>
          </a:avLst>
        </a:prstGeom>
        <a:solidFill>
          <a:srgbClr val="FEFE68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kern="1200" dirty="0">
              <a:solidFill>
                <a:srgbClr val="002060"/>
              </a:solidFill>
              <a:latin typeface="+mn-lt"/>
            </a:rPr>
            <a:t>MED</a:t>
          </a:r>
        </a:p>
      </dsp:txBody>
      <dsp:txXfrm>
        <a:off x="566811" y="1968154"/>
        <a:ext cx="4438541" cy="308392"/>
      </dsp:txXfrm>
    </dsp:sp>
    <dsp:sp modelId="{0A1FC26F-E1DC-4B2D-9347-02FD0E96B206}">
      <dsp:nvSpPr>
        <dsp:cNvPr id="0" name=""/>
        <dsp:cNvSpPr/>
      </dsp:nvSpPr>
      <dsp:spPr>
        <a:xfrm>
          <a:off x="557216" y="2336538"/>
          <a:ext cx="4457731" cy="327582"/>
        </a:xfrm>
        <a:prstGeom prst="roundRect">
          <a:avLst>
            <a:gd name="adj" fmla="val 10000"/>
          </a:avLst>
        </a:prstGeom>
        <a:solidFill>
          <a:srgbClr val="00666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kern="1200" dirty="0">
              <a:solidFill>
                <a:schemeClr val="bg1"/>
              </a:solidFill>
              <a:latin typeface="+mn-lt"/>
            </a:rPr>
            <a:t>ADRION</a:t>
          </a:r>
        </a:p>
      </dsp:txBody>
      <dsp:txXfrm>
        <a:off x="566811" y="2346133"/>
        <a:ext cx="4438541" cy="308392"/>
      </dsp:txXfrm>
    </dsp:sp>
    <dsp:sp modelId="{6211D09D-4B37-4631-80C4-62B437A78E06}">
      <dsp:nvSpPr>
        <dsp:cNvPr id="0" name=""/>
        <dsp:cNvSpPr/>
      </dsp:nvSpPr>
      <dsp:spPr>
        <a:xfrm>
          <a:off x="557216" y="2714518"/>
          <a:ext cx="4457731" cy="327582"/>
        </a:xfrm>
        <a:prstGeom prst="roundRect">
          <a:avLst>
            <a:gd name="adj" fmla="val 10000"/>
          </a:avLst>
        </a:prstGeom>
        <a:solidFill>
          <a:srgbClr val="1E82B4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kern="1200" dirty="0">
              <a:solidFill>
                <a:schemeClr val="bg1"/>
              </a:solidFill>
              <a:latin typeface="+mn-lt"/>
            </a:rPr>
            <a:t>INTERREG EUROPE</a:t>
          </a:r>
        </a:p>
      </dsp:txBody>
      <dsp:txXfrm>
        <a:off x="566811" y="2724113"/>
        <a:ext cx="4438541" cy="308392"/>
      </dsp:txXfrm>
    </dsp:sp>
    <dsp:sp modelId="{51EC04F4-88E0-48F7-9E67-37D0ACABB3AB}">
      <dsp:nvSpPr>
        <dsp:cNvPr id="0" name=""/>
        <dsp:cNvSpPr/>
      </dsp:nvSpPr>
      <dsp:spPr>
        <a:xfrm>
          <a:off x="557216" y="3092497"/>
          <a:ext cx="4457731" cy="327582"/>
        </a:xfrm>
        <a:prstGeom prst="roundRect">
          <a:avLst>
            <a:gd name="adj" fmla="val 10000"/>
          </a:avLst>
        </a:prstGeom>
        <a:solidFill>
          <a:srgbClr val="CA4F24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kern="1200" dirty="0">
              <a:latin typeface="+mn-lt"/>
            </a:rPr>
            <a:t>URBACT III </a:t>
          </a:r>
        </a:p>
      </dsp:txBody>
      <dsp:txXfrm>
        <a:off x="566811" y="3102092"/>
        <a:ext cx="4438541" cy="308392"/>
      </dsp:txXfrm>
    </dsp:sp>
    <dsp:sp modelId="{C3306B13-2896-494F-928B-A68A79280D6F}">
      <dsp:nvSpPr>
        <dsp:cNvPr id="0" name=""/>
        <dsp:cNvSpPr/>
      </dsp:nvSpPr>
      <dsp:spPr>
        <a:xfrm>
          <a:off x="557216" y="3470477"/>
          <a:ext cx="4457731" cy="327582"/>
        </a:xfrm>
        <a:prstGeom prst="roundRect">
          <a:avLst>
            <a:gd name="adj" fmla="val 10000"/>
          </a:avLst>
        </a:prstGeom>
        <a:solidFill>
          <a:srgbClr val="8A1F5A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kern="1200" dirty="0">
              <a:latin typeface="+mn-lt"/>
            </a:rPr>
            <a:t>ENI CBC MED </a:t>
          </a:r>
        </a:p>
      </dsp:txBody>
      <dsp:txXfrm>
        <a:off x="566811" y="3480072"/>
        <a:ext cx="4438541" cy="3083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EABAA-91A2-416F-A29B-E5C485484F27}">
      <dsp:nvSpPr>
        <dsp:cNvPr id="0" name=""/>
        <dsp:cNvSpPr/>
      </dsp:nvSpPr>
      <dsp:spPr>
        <a:xfrm>
          <a:off x="1941790" y="993245"/>
          <a:ext cx="2474401" cy="2474401"/>
        </a:xfrm>
        <a:prstGeom prst="ellipse">
          <a:avLst/>
        </a:prstGeom>
        <a:gradFill rotWithShape="0">
          <a:gsLst>
            <a:gs pos="0">
              <a:srgbClr val="8064A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>
              <a:solidFill>
                <a:sysClr val="window" lastClr="FFFFFF"/>
              </a:solidFill>
              <a:latin typeface="Calibri" pitchFamily="34" charset="0"/>
              <a:ea typeface="+mn-ea"/>
              <a:cs typeface="+mn-cs"/>
            </a:rPr>
            <a:t>ACT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ysClr val="window" lastClr="FFFFFF"/>
              </a:solidFill>
              <a:latin typeface="Calibri" pitchFamily="34" charset="0"/>
              <a:ea typeface="+mn-ea"/>
              <a:cs typeface="+mn-cs"/>
            </a:rPr>
            <a:t> Presidenza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ysClr val="window" lastClr="FFFFFF"/>
              </a:solidFill>
              <a:latin typeface="Calibri" pitchFamily="34" charset="0"/>
              <a:ea typeface="+mn-ea"/>
              <a:cs typeface="+mn-cs"/>
            </a:rPr>
            <a:t>Segreteria Tecnica</a:t>
          </a:r>
        </a:p>
      </dsp:txBody>
      <dsp:txXfrm>
        <a:off x="2304158" y="1355613"/>
        <a:ext cx="1749665" cy="1749665"/>
      </dsp:txXfrm>
    </dsp:sp>
    <dsp:sp modelId="{FB1CCC16-DE45-4694-AEC6-102FACDD3540}">
      <dsp:nvSpPr>
        <dsp:cNvPr id="0" name=""/>
        <dsp:cNvSpPr/>
      </dsp:nvSpPr>
      <dsp:spPr>
        <a:xfrm>
          <a:off x="2560390" y="441"/>
          <a:ext cx="1237200" cy="1237200"/>
        </a:xfrm>
        <a:prstGeom prst="ellipse">
          <a:avLst/>
        </a:prstGeom>
        <a:gradFill rotWithShape="0">
          <a:gsLst>
            <a:gs pos="0">
              <a:srgbClr val="8064A2">
                <a:alpha val="50000"/>
                <a:hueOff val="-446477"/>
                <a:satOff val="2690"/>
                <a:lumOff val="216"/>
                <a:alphaOff val="0"/>
                <a:shade val="51000"/>
                <a:satMod val="130000"/>
              </a:srgbClr>
            </a:gs>
            <a:gs pos="80000">
              <a:srgbClr val="8064A2">
                <a:alpha val="50000"/>
                <a:hueOff val="-446477"/>
                <a:satOff val="2690"/>
                <a:lumOff val="216"/>
                <a:alphaOff val="0"/>
                <a:shade val="93000"/>
                <a:satMod val="130000"/>
              </a:srgbClr>
            </a:gs>
            <a:gs pos="100000">
              <a:srgbClr val="8064A2">
                <a:alpha val="50000"/>
                <a:hueOff val="-446477"/>
                <a:satOff val="2690"/>
                <a:lumOff val="21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PCM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DPC</a:t>
          </a:r>
        </a:p>
      </dsp:txBody>
      <dsp:txXfrm>
        <a:off x="2741574" y="181625"/>
        <a:ext cx="874832" cy="874832"/>
      </dsp:txXfrm>
    </dsp:sp>
    <dsp:sp modelId="{461BBCEC-4783-40CF-8E8C-0E718419A06E}">
      <dsp:nvSpPr>
        <dsp:cNvPr id="0" name=""/>
        <dsp:cNvSpPr/>
      </dsp:nvSpPr>
      <dsp:spPr>
        <a:xfrm>
          <a:off x="3507550" y="308192"/>
          <a:ext cx="1237200" cy="1237200"/>
        </a:xfrm>
        <a:prstGeom prst="ellipse">
          <a:avLst/>
        </a:prstGeom>
        <a:gradFill rotWithShape="0">
          <a:gsLst>
            <a:gs pos="0">
              <a:srgbClr val="8064A2">
                <a:alpha val="50000"/>
                <a:hueOff val="-892954"/>
                <a:satOff val="5380"/>
                <a:lumOff val="431"/>
                <a:alphaOff val="0"/>
                <a:shade val="51000"/>
                <a:satMod val="130000"/>
              </a:srgbClr>
            </a:gs>
            <a:gs pos="80000">
              <a:srgbClr val="8064A2">
                <a:alpha val="50000"/>
                <a:hueOff val="-892954"/>
                <a:satOff val="5380"/>
                <a:lumOff val="431"/>
                <a:alphaOff val="0"/>
                <a:shade val="93000"/>
                <a:satMod val="130000"/>
              </a:srgbClr>
            </a:gs>
            <a:gs pos="100000">
              <a:srgbClr val="8064A2">
                <a:alpha val="50000"/>
                <a:hueOff val="-892954"/>
                <a:satOff val="5380"/>
                <a:lumOff val="431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ACT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Area </a:t>
          </a:r>
          <a:r>
            <a:rPr lang="it-IT" sz="1400" b="1" kern="1200" dirty="0" err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Progr</a:t>
          </a:r>
          <a:r>
            <a:rPr lang="it-IT" sz="14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 e Proc. Ufficio 1</a:t>
          </a:r>
          <a:endParaRPr lang="it-IT" sz="14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688734" y="489376"/>
        <a:ext cx="874832" cy="874832"/>
      </dsp:txXfrm>
    </dsp:sp>
    <dsp:sp modelId="{B64698C9-D162-4F57-96E3-99A9D8443038}">
      <dsp:nvSpPr>
        <dsp:cNvPr id="0" name=""/>
        <dsp:cNvSpPr/>
      </dsp:nvSpPr>
      <dsp:spPr>
        <a:xfrm>
          <a:off x="4092927" y="1113894"/>
          <a:ext cx="1237200" cy="1237200"/>
        </a:xfrm>
        <a:prstGeom prst="ellipse">
          <a:avLst/>
        </a:prstGeom>
        <a:gradFill rotWithShape="0">
          <a:gsLst>
            <a:gs pos="0">
              <a:srgbClr val="8064A2">
                <a:alpha val="50000"/>
                <a:hueOff val="-1339431"/>
                <a:satOff val="8070"/>
                <a:lumOff val="647"/>
                <a:alphaOff val="0"/>
                <a:shade val="51000"/>
                <a:satMod val="130000"/>
              </a:srgbClr>
            </a:gs>
            <a:gs pos="80000">
              <a:srgbClr val="8064A2">
                <a:alpha val="50000"/>
                <a:hueOff val="-1339431"/>
                <a:satOff val="8070"/>
                <a:lumOff val="647"/>
                <a:alphaOff val="0"/>
                <a:shade val="93000"/>
                <a:satMod val="130000"/>
              </a:srgbClr>
            </a:gs>
            <a:gs pos="100000">
              <a:srgbClr val="8064A2">
                <a:alpha val="50000"/>
                <a:hueOff val="-1339431"/>
                <a:satOff val="8070"/>
                <a:lumOff val="64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ysClr val="windowText" lastClr="000000"/>
              </a:solidFill>
              <a:latin typeface="Calibri" pitchFamily="34" charset="0"/>
              <a:ea typeface="+mn-ea"/>
              <a:cs typeface="+mn-cs"/>
            </a:rPr>
            <a:t>SPAZIO ALPINO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ysClr val="windowText" lastClr="000000"/>
              </a:solidFill>
              <a:latin typeface="Calibri" pitchFamily="34" charset="0"/>
              <a:ea typeface="+mn-ea"/>
              <a:cs typeface="+mn-cs"/>
            </a:rPr>
            <a:t>Reg. Lombardia</a:t>
          </a:r>
        </a:p>
      </dsp:txBody>
      <dsp:txXfrm>
        <a:off x="4274111" y="1295078"/>
        <a:ext cx="874832" cy="874832"/>
      </dsp:txXfrm>
    </dsp:sp>
    <dsp:sp modelId="{E7AE70E7-EA69-4BE4-8ECC-648BAC5ECE1C}">
      <dsp:nvSpPr>
        <dsp:cNvPr id="0" name=""/>
        <dsp:cNvSpPr/>
      </dsp:nvSpPr>
      <dsp:spPr>
        <a:xfrm>
          <a:off x="4092927" y="2109796"/>
          <a:ext cx="1237200" cy="1237200"/>
        </a:xfrm>
        <a:prstGeom prst="ellipse">
          <a:avLst/>
        </a:prstGeom>
        <a:gradFill rotWithShape="0">
          <a:gsLst>
            <a:gs pos="0">
              <a:srgbClr val="8064A2">
                <a:alpha val="50000"/>
                <a:hueOff val="-1785908"/>
                <a:satOff val="10760"/>
                <a:lumOff val="862"/>
                <a:alphaOff val="0"/>
                <a:shade val="51000"/>
                <a:satMod val="130000"/>
              </a:srgbClr>
            </a:gs>
            <a:gs pos="80000">
              <a:srgbClr val="8064A2">
                <a:alpha val="50000"/>
                <a:hueOff val="-1785908"/>
                <a:satOff val="10760"/>
                <a:lumOff val="862"/>
                <a:alphaOff val="0"/>
                <a:shade val="93000"/>
                <a:satMod val="130000"/>
              </a:srgbClr>
            </a:gs>
            <a:gs pos="100000">
              <a:srgbClr val="8064A2">
                <a:alpha val="50000"/>
                <a:hueOff val="-1785908"/>
                <a:satOff val="10760"/>
                <a:lumOff val="862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ysClr val="windowText" lastClr="000000"/>
              </a:solidFill>
              <a:latin typeface="Calibri" pitchFamily="34" charset="0"/>
              <a:ea typeface="+mn-ea"/>
              <a:cs typeface="+mn-cs"/>
            </a:rPr>
            <a:t>CENTRAL EUROPE</a:t>
          </a:r>
          <a:br>
            <a:rPr lang="it-IT" sz="1400" b="1" kern="1200" dirty="0">
              <a:solidFill>
                <a:sysClr val="windowText" lastClr="000000"/>
              </a:solidFill>
              <a:latin typeface="Calibri" pitchFamily="34" charset="0"/>
              <a:ea typeface="+mn-ea"/>
              <a:cs typeface="+mn-cs"/>
            </a:rPr>
          </a:br>
          <a:r>
            <a:rPr lang="it-IT" sz="1400" b="1" kern="1200" dirty="0">
              <a:solidFill>
                <a:sysClr val="windowText" lastClr="000000"/>
              </a:solidFill>
              <a:latin typeface="Calibri" pitchFamily="34" charset="0"/>
              <a:ea typeface="+mn-ea"/>
              <a:cs typeface="+mn-cs"/>
            </a:rPr>
            <a:t>Reg. Veneto</a:t>
          </a:r>
        </a:p>
      </dsp:txBody>
      <dsp:txXfrm>
        <a:off x="4274111" y="2290980"/>
        <a:ext cx="874832" cy="874832"/>
      </dsp:txXfrm>
    </dsp:sp>
    <dsp:sp modelId="{28C8AA3A-AFDD-4D85-AAE5-87781F2DBCAA}">
      <dsp:nvSpPr>
        <dsp:cNvPr id="0" name=""/>
        <dsp:cNvSpPr/>
      </dsp:nvSpPr>
      <dsp:spPr>
        <a:xfrm>
          <a:off x="3507550" y="2915499"/>
          <a:ext cx="1237200" cy="1237200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ysClr val="windowText" lastClr="000000"/>
              </a:solidFill>
              <a:latin typeface="Calibri" pitchFamily="34" charset="0"/>
              <a:ea typeface="+mn-ea"/>
              <a:cs typeface="+mn-cs"/>
            </a:rPr>
            <a:t>MED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ysClr val="windowText" lastClr="000000"/>
              </a:solidFill>
              <a:latin typeface="Calibri" pitchFamily="34" charset="0"/>
              <a:ea typeface="+mn-ea"/>
              <a:cs typeface="+mn-cs"/>
            </a:rPr>
            <a:t>Reg. Emilia Romagna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688734" y="3096683"/>
        <a:ext cx="874832" cy="874832"/>
      </dsp:txXfrm>
    </dsp:sp>
    <dsp:sp modelId="{88999DBA-BD50-4637-A9C1-F75425E1F8A4}">
      <dsp:nvSpPr>
        <dsp:cNvPr id="0" name=""/>
        <dsp:cNvSpPr/>
      </dsp:nvSpPr>
      <dsp:spPr>
        <a:xfrm>
          <a:off x="2532751" y="3223691"/>
          <a:ext cx="1237200" cy="1237200"/>
        </a:xfrm>
        <a:prstGeom prst="ellipse">
          <a:avLst/>
        </a:prstGeom>
        <a:gradFill rotWithShape="0">
          <a:gsLst>
            <a:gs pos="0">
              <a:srgbClr val="8064A2">
                <a:alpha val="50000"/>
                <a:hueOff val="-2678862"/>
                <a:satOff val="16139"/>
                <a:lumOff val="1294"/>
                <a:alphaOff val="0"/>
                <a:shade val="51000"/>
                <a:satMod val="130000"/>
              </a:srgbClr>
            </a:gs>
            <a:gs pos="80000">
              <a:srgbClr val="8064A2">
                <a:alpha val="50000"/>
                <a:hueOff val="-2678862"/>
                <a:satOff val="16139"/>
                <a:lumOff val="1294"/>
                <a:alphaOff val="0"/>
                <a:shade val="93000"/>
                <a:satMod val="130000"/>
              </a:srgbClr>
            </a:gs>
            <a:gs pos="100000">
              <a:srgbClr val="8064A2">
                <a:alpha val="50000"/>
                <a:hueOff val="-2678862"/>
                <a:satOff val="16139"/>
                <a:lumOff val="1294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INTERREG EUROPE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Reg. Umbria</a:t>
          </a:r>
        </a:p>
      </dsp:txBody>
      <dsp:txXfrm>
        <a:off x="2713935" y="3404875"/>
        <a:ext cx="874832" cy="874832"/>
      </dsp:txXfrm>
    </dsp:sp>
    <dsp:sp modelId="{8B5B8227-2404-4DFA-A7FD-51E74C5C28BE}">
      <dsp:nvSpPr>
        <dsp:cNvPr id="0" name=""/>
        <dsp:cNvSpPr/>
      </dsp:nvSpPr>
      <dsp:spPr>
        <a:xfrm>
          <a:off x="1613231" y="2915499"/>
          <a:ext cx="1237200" cy="1237200"/>
        </a:xfrm>
        <a:prstGeom prst="ellipse">
          <a:avLst/>
        </a:prstGeom>
        <a:gradFill rotWithShape="0">
          <a:gsLst>
            <a:gs pos="0">
              <a:srgbClr val="8064A2">
                <a:alpha val="50000"/>
                <a:hueOff val="-3125339"/>
                <a:satOff val="18829"/>
                <a:lumOff val="1509"/>
                <a:alphaOff val="0"/>
                <a:shade val="51000"/>
                <a:satMod val="130000"/>
              </a:srgbClr>
            </a:gs>
            <a:gs pos="80000">
              <a:srgbClr val="8064A2">
                <a:alpha val="50000"/>
                <a:hueOff val="-3125339"/>
                <a:satOff val="18829"/>
                <a:lumOff val="1509"/>
                <a:alphaOff val="0"/>
                <a:shade val="93000"/>
                <a:satMod val="130000"/>
              </a:srgbClr>
            </a:gs>
            <a:gs pos="100000">
              <a:srgbClr val="8064A2">
                <a:alpha val="50000"/>
                <a:hueOff val="-3125339"/>
                <a:satOff val="18829"/>
                <a:lumOff val="150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ysClr val="windowText" lastClr="000000"/>
              </a:solidFill>
              <a:latin typeface="Calibri" pitchFamily="34" charset="0"/>
              <a:ea typeface="+mn-ea"/>
              <a:cs typeface="+mn-cs"/>
            </a:rPr>
            <a:t>ENI CBC MED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ysClr val="windowText" lastClr="000000"/>
              </a:solidFill>
              <a:latin typeface="Calibri" pitchFamily="34" charset="0"/>
              <a:ea typeface="+mn-ea"/>
              <a:cs typeface="+mn-cs"/>
            </a:rPr>
            <a:t>Reg. Puglia</a:t>
          </a:r>
        </a:p>
      </dsp:txBody>
      <dsp:txXfrm>
        <a:off x="1794415" y="3096683"/>
        <a:ext cx="874832" cy="874832"/>
      </dsp:txXfrm>
    </dsp:sp>
    <dsp:sp modelId="{EE0CD5B8-2DC3-4C68-A387-0319987F2206}">
      <dsp:nvSpPr>
        <dsp:cNvPr id="0" name=""/>
        <dsp:cNvSpPr/>
      </dsp:nvSpPr>
      <dsp:spPr>
        <a:xfrm>
          <a:off x="1027854" y="2109796"/>
          <a:ext cx="1237200" cy="1237200"/>
        </a:xfrm>
        <a:prstGeom prst="ellipse">
          <a:avLst/>
        </a:prstGeom>
        <a:gradFill rotWithShape="0">
          <a:gsLst>
            <a:gs pos="0">
              <a:srgbClr val="8064A2">
                <a:alpha val="50000"/>
                <a:hueOff val="-3571816"/>
                <a:satOff val="21519"/>
                <a:lumOff val="1725"/>
                <a:alphaOff val="0"/>
                <a:shade val="51000"/>
                <a:satMod val="130000"/>
              </a:srgbClr>
            </a:gs>
            <a:gs pos="80000">
              <a:srgbClr val="8064A2">
                <a:alpha val="50000"/>
                <a:hueOff val="-3571816"/>
                <a:satOff val="21519"/>
                <a:lumOff val="1725"/>
                <a:alphaOff val="0"/>
                <a:shade val="93000"/>
                <a:satMod val="130000"/>
              </a:srgbClr>
            </a:gs>
            <a:gs pos="100000">
              <a:srgbClr val="8064A2">
                <a:alpha val="50000"/>
                <a:hueOff val="-3571816"/>
                <a:satOff val="21519"/>
                <a:lumOff val="172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ysClr val="windowText" lastClr="000000"/>
              </a:solidFill>
              <a:latin typeface="Calibri" pitchFamily="34" charset="0"/>
              <a:ea typeface="+mn-ea"/>
              <a:cs typeface="+mn-cs"/>
            </a:rPr>
            <a:t>ADRION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ysClr val="windowText" lastClr="000000"/>
              </a:solidFill>
              <a:latin typeface="Calibri" pitchFamily="34" charset="0"/>
              <a:ea typeface="+mn-ea"/>
              <a:cs typeface="+mn-cs"/>
            </a:rPr>
            <a:t>Reg. Marche </a:t>
          </a:r>
        </a:p>
      </dsp:txBody>
      <dsp:txXfrm>
        <a:off x="1209038" y="2290980"/>
        <a:ext cx="874832" cy="874832"/>
      </dsp:txXfrm>
    </dsp:sp>
    <dsp:sp modelId="{4CC689F6-15E4-4AEF-8C79-7BD7AC18FECC}">
      <dsp:nvSpPr>
        <dsp:cNvPr id="0" name=""/>
        <dsp:cNvSpPr/>
      </dsp:nvSpPr>
      <dsp:spPr>
        <a:xfrm>
          <a:off x="1027854" y="1113894"/>
          <a:ext cx="1237200" cy="1237200"/>
        </a:xfrm>
        <a:prstGeom prst="ellipse">
          <a:avLst/>
        </a:prstGeom>
        <a:gradFill rotWithShape="0">
          <a:gsLst>
            <a:gs pos="0">
              <a:srgbClr val="8064A2">
                <a:alpha val="50000"/>
                <a:hueOff val="-4018293"/>
                <a:satOff val="24209"/>
                <a:lumOff val="1940"/>
                <a:alphaOff val="0"/>
                <a:shade val="51000"/>
                <a:satMod val="130000"/>
              </a:srgbClr>
            </a:gs>
            <a:gs pos="80000">
              <a:srgbClr val="8064A2">
                <a:alpha val="50000"/>
                <a:hueOff val="-4018293"/>
                <a:satOff val="24209"/>
                <a:lumOff val="1940"/>
                <a:alphaOff val="0"/>
                <a:shade val="93000"/>
                <a:satMod val="130000"/>
              </a:srgbClr>
            </a:gs>
            <a:gs pos="100000">
              <a:srgbClr val="8064A2">
                <a:alpha val="50000"/>
                <a:hueOff val="-4018293"/>
                <a:satOff val="24209"/>
                <a:lumOff val="194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ysClr val="windowText" lastClr="000000"/>
              </a:solidFill>
              <a:latin typeface="Calibri" pitchFamily="34" charset="0"/>
              <a:ea typeface="+mn-ea"/>
              <a:cs typeface="+mn-cs"/>
            </a:rPr>
            <a:t>URBACT III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ysClr val="windowText" lastClr="000000"/>
              </a:solidFill>
              <a:latin typeface="Calibri" pitchFamily="34" charset="0"/>
              <a:ea typeface="+mn-ea"/>
              <a:cs typeface="+mn-cs"/>
            </a:rPr>
            <a:t>MIT</a:t>
          </a:r>
          <a:endParaRPr kumimoji="0" lang="it-IT" sz="1400" b="1" i="0" u="none" strike="noStrike" kern="1200" cap="none" spc="0" normalizeH="0" baseline="0" noProof="0" dirty="0">
            <a:ln/>
            <a:solidFill>
              <a:sysClr val="windowText" lastClr="000000"/>
            </a:solidFill>
            <a:effectLst/>
            <a:uLnTx/>
            <a:uFillTx/>
            <a:latin typeface="Calibri"/>
            <a:ea typeface="+mn-ea"/>
            <a:cs typeface="+mn-cs"/>
          </a:endParaRPr>
        </a:p>
      </dsp:txBody>
      <dsp:txXfrm>
        <a:off x="1209038" y="1295078"/>
        <a:ext cx="874832" cy="874832"/>
      </dsp:txXfrm>
    </dsp:sp>
    <dsp:sp modelId="{8F28C05A-2AE9-47E7-BB9C-C6B55CE47FD9}">
      <dsp:nvSpPr>
        <dsp:cNvPr id="0" name=""/>
        <dsp:cNvSpPr/>
      </dsp:nvSpPr>
      <dsp:spPr>
        <a:xfrm>
          <a:off x="1613231" y="308192"/>
          <a:ext cx="1237200" cy="1237200"/>
        </a:xfrm>
        <a:prstGeom prst="ellipse">
          <a:avLst/>
        </a:prstGeom>
        <a:gradFill rotWithShape="0">
          <a:gsLst>
            <a:gs pos="0">
              <a:srgbClr val="8064A2">
                <a:alpha val="50000"/>
                <a:hueOff val="-4464770"/>
                <a:satOff val="26899"/>
                <a:lumOff val="2156"/>
                <a:alphaOff val="0"/>
                <a:shade val="51000"/>
                <a:satMod val="130000"/>
              </a:srgbClr>
            </a:gs>
            <a:gs pos="80000">
              <a:srgbClr val="8064A2">
                <a:alpha val="50000"/>
                <a:hueOff val="-4464770"/>
                <a:satOff val="26899"/>
                <a:lumOff val="2156"/>
                <a:alphaOff val="0"/>
                <a:shade val="93000"/>
                <a:satMod val="130000"/>
              </a:srgbClr>
            </a:gs>
            <a:gs pos="100000">
              <a:srgbClr val="8064A2">
                <a:alpha val="50000"/>
                <a:hueOff val="-4464770"/>
                <a:satOff val="26899"/>
                <a:lumOff val="215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it-IT" sz="1400" b="1" i="0" u="none" strike="noStrike" kern="1200" cap="none" spc="0" normalizeH="0" baseline="0" noProof="0" dirty="0">
              <a:ln/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rPr>
            <a:t>MEF - RGS IGRUE</a:t>
          </a:r>
        </a:p>
      </dsp:txBody>
      <dsp:txXfrm>
        <a:off x="1794415" y="489376"/>
        <a:ext cx="874832" cy="8748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0AF06-A99F-4E4E-AD4F-EABBBC652627}">
      <dsp:nvSpPr>
        <dsp:cNvPr id="0" name=""/>
        <dsp:cNvSpPr/>
      </dsp:nvSpPr>
      <dsp:spPr>
        <a:xfrm>
          <a:off x="1675" y="584039"/>
          <a:ext cx="3994756" cy="1597902"/>
        </a:xfrm>
        <a:prstGeom prst="chevron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64A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Trattare le questioni di carattere orizzontale riguardanti il funzionamento e la qualità del sistema </a:t>
          </a:r>
        </a:p>
      </dsp:txBody>
      <dsp:txXfrm>
        <a:off x="800626" y="584039"/>
        <a:ext cx="2396854" cy="1597902"/>
      </dsp:txXfrm>
    </dsp:sp>
    <dsp:sp modelId="{E244F121-87C8-4218-A7FA-0C54809749F9}">
      <dsp:nvSpPr>
        <dsp:cNvPr id="0" name=""/>
        <dsp:cNvSpPr/>
      </dsp:nvSpPr>
      <dsp:spPr>
        <a:xfrm>
          <a:off x="1675" y="2381679"/>
          <a:ext cx="3195805" cy="1498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0" i="0" kern="12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approvazione di manualistica, modulistica e procedure necessarie al funzionamento del sistema</a:t>
          </a:r>
          <a:endParaRPr lang="it-IT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0" i="0" kern="12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risoluzione di problematiche per casi specifici</a:t>
          </a:r>
        </a:p>
      </dsp:txBody>
      <dsp:txXfrm>
        <a:off x="1675" y="2381679"/>
        <a:ext cx="3195805" cy="1498776"/>
      </dsp:txXfrm>
    </dsp:sp>
    <dsp:sp modelId="{AB91149B-6E35-43EE-98A7-7BE78A44655A}">
      <dsp:nvSpPr>
        <dsp:cNvPr id="0" name=""/>
        <dsp:cNvSpPr/>
      </dsp:nvSpPr>
      <dsp:spPr>
        <a:xfrm>
          <a:off x="3780432" y="584039"/>
          <a:ext cx="3994756" cy="1597902"/>
        </a:xfrm>
        <a:prstGeom prst="chevron">
          <a:avLst/>
        </a:prstGeom>
        <a:gradFill rotWithShape="0">
          <a:gsLst>
            <a:gs pos="0">
              <a:srgbClr val="8064A2">
                <a:hueOff val="-4464770"/>
                <a:satOff val="26899"/>
                <a:lumOff val="2156"/>
                <a:alphaOff val="0"/>
                <a:tint val="50000"/>
                <a:satMod val="300000"/>
              </a:srgbClr>
            </a:gs>
            <a:gs pos="35000">
              <a:srgbClr val="8064A2">
                <a:hueOff val="-4464770"/>
                <a:satOff val="26899"/>
                <a:lumOff val="2156"/>
                <a:alphaOff val="0"/>
                <a:tint val="37000"/>
                <a:satMod val="300000"/>
              </a:srgbClr>
            </a:gs>
            <a:gs pos="100000">
              <a:srgbClr val="8064A2">
                <a:hueOff val="-4464770"/>
                <a:satOff val="26899"/>
                <a:lumOff val="2156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0" i="0" kern="1200" baseline="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Approvare le scelte operate dai beneficiari dei programmi di </a:t>
          </a:r>
          <a:r>
            <a:rPr lang="it-IT" sz="1800" b="0" i="0" kern="1200" baseline="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CTE</a:t>
          </a:r>
          <a:r>
            <a:rPr lang="it-IT" sz="1600" b="0" i="0" kern="1200" baseline="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 in merito al controllore di primo livello</a:t>
          </a:r>
          <a:endParaRPr lang="it-IT" sz="1600" kern="1200" dirty="0">
            <a:solidFill>
              <a:sysClr val="windowText" lastClr="000000"/>
            </a:solidFill>
            <a:latin typeface="+mj-lt"/>
            <a:ea typeface="+mn-ea"/>
            <a:cs typeface="+mn-cs"/>
          </a:endParaRPr>
        </a:p>
      </dsp:txBody>
      <dsp:txXfrm>
        <a:off x="4579383" y="584039"/>
        <a:ext cx="2396854" cy="1597902"/>
      </dsp:txXfrm>
    </dsp:sp>
    <dsp:sp modelId="{343C9562-3CD0-4F13-9AE1-A92342AED8B6}">
      <dsp:nvSpPr>
        <dsp:cNvPr id="0" name=""/>
        <dsp:cNvSpPr/>
      </dsp:nvSpPr>
      <dsp:spPr>
        <a:xfrm>
          <a:off x="3780432" y="2381679"/>
          <a:ext cx="3195805" cy="1498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Validazione FLC professionisti esterni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Validazione FLC società di revisione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Validazione FLC interni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Validazione sostituzione FLC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sp:txBody>
      <dsp:txXfrm>
        <a:off x="3780432" y="2381679"/>
        <a:ext cx="3195805" cy="14987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E93736-D966-4032-952A-675903C351E2}">
      <dsp:nvSpPr>
        <dsp:cNvPr id="0" name=""/>
        <dsp:cNvSpPr/>
      </dsp:nvSpPr>
      <dsp:spPr>
        <a:xfrm>
          <a:off x="0" y="574"/>
          <a:ext cx="8280920" cy="11748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0" kern="1200" dirty="0">
              <a:solidFill>
                <a:schemeClr val="tx1">
                  <a:lumMod val="50000"/>
                </a:schemeClr>
              </a:solidFill>
              <a:latin typeface="+mn-lt"/>
            </a:rPr>
            <a:t>La </a:t>
          </a:r>
          <a:r>
            <a:rPr lang="it-IT" sz="1600" b="1" kern="1200" dirty="0">
              <a:solidFill>
                <a:schemeClr val="tx1">
                  <a:lumMod val="50000"/>
                </a:schemeClr>
              </a:solidFill>
              <a:latin typeface="+mn-lt"/>
            </a:rPr>
            <a:t>SEGRETERIA TECNICA </a:t>
          </a:r>
          <a:r>
            <a:rPr lang="it-IT" sz="1600" b="0" kern="1200" dirty="0">
              <a:solidFill>
                <a:schemeClr val="tx1">
                  <a:lumMod val="50000"/>
                </a:schemeClr>
              </a:solidFill>
              <a:latin typeface="+mn-lt"/>
            </a:rPr>
            <a:t>fa capo alla Presidenza della Commissione Mista ed è stata istituita presso l’Agenzia per la Coesione Territoriale, Area Programmi e Procedure, Ufficio 7 "Centro di competenza sul coordinamento ed esecuzione controlli di 1° livello»</a:t>
          </a:r>
          <a:endParaRPr lang="it-IT" sz="1600" kern="1200" dirty="0">
            <a:solidFill>
              <a:schemeClr val="tx1">
                <a:lumMod val="50000"/>
              </a:schemeClr>
            </a:solidFill>
            <a:latin typeface="+mn-lt"/>
          </a:endParaRPr>
        </a:p>
      </dsp:txBody>
      <dsp:txXfrm>
        <a:off x="57350" y="57924"/>
        <a:ext cx="8166220" cy="10601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A3A34-5600-403B-BA03-5B0D1CDC9B2E}">
      <dsp:nvSpPr>
        <dsp:cNvPr id="0" name=""/>
        <dsp:cNvSpPr/>
      </dsp:nvSpPr>
      <dsp:spPr>
        <a:xfrm>
          <a:off x="0" y="335167"/>
          <a:ext cx="7101141" cy="262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1127" tIns="333248" rIns="551127" bIns="113792" numCol="1" spcCol="1270" anchor="t" anchorCtr="0">
          <a:noAutofit/>
        </a:bodyPr>
        <a:lstStyle/>
        <a:p>
          <a:pPr marL="365125" lvl="1" indent="-365125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>
              <a:solidFill>
                <a:srgbClr val="002060"/>
              </a:solidFill>
              <a:latin typeface="+mn-lt"/>
            </a:rPr>
            <a:t>Cura gli aspetti organizzativi della Commissione</a:t>
          </a:r>
        </a:p>
        <a:p>
          <a:pPr marL="365125" lvl="1" indent="-365125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>
              <a:solidFill>
                <a:srgbClr val="002060"/>
              </a:solidFill>
              <a:latin typeface="+mn-lt"/>
            </a:rPr>
            <a:t>Espleta i compiti derivanti dalle attività connesse alla procedura di validazione dei controllori di I Livello</a:t>
          </a:r>
        </a:p>
        <a:p>
          <a:pPr marL="365125" lvl="1" indent="-365125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>
              <a:solidFill>
                <a:srgbClr val="002060"/>
              </a:solidFill>
              <a:latin typeface="+mn-lt"/>
            </a:rPr>
            <a:t>Predispone la documentazione sottoposta alle decisioni della Commissione</a:t>
          </a:r>
        </a:p>
        <a:p>
          <a:pPr marL="365125" lvl="1" indent="-365125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>
              <a:solidFill>
                <a:srgbClr val="002060"/>
              </a:solidFill>
              <a:latin typeface="+mn-lt"/>
            </a:rPr>
            <a:t>Supporta la presidenza nei compiti connessi all’approvazione di manualistica, procedure ed altri adempimenti previsti</a:t>
          </a:r>
        </a:p>
        <a:p>
          <a:pPr marL="365125" lvl="1" indent="-365125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>
              <a:solidFill>
                <a:srgbClr val="002060"/>
              </a:solidFill>
              <a:latin typeface="+mn-lt"/>
            </a:rPr>
            <a:t>Approfondisce tematiche specifiche</a:t>
          </a:r>
        </a:p>
      </dsp:txBody>
      <dsp:txXfrm>
        <a:off x="0" y="335167"/>
        <a:ext cx="7101141" cy="2620800"/>
      </dsp:txXfrm>
    </dsp:sp>
    <dsp:sp modelId="{7F829B01-6AE1-4648-99D3-915AC632F527}">
      <dsp:nvSpPr>
        <dsp:cNvPr id="0" name=""/>
        <dsp:cNvSpPr/>
      </dsp:nvSpPr>
      <dsp:spPr>
        <a:xfrm>
          <a:off x="355057" y="83687"/>
          <a:ext cx="4970798" cy="47232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7884" tIns="0" rIns="18788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0" dirty="0">
              <a:solidFill>
                <a:srgbClr val="002060"/>
              </a:solidFill>
              <a:latin typeface="+mn-lt"/>
              <a:ea typeface="+mj-ea"/>
              <a:cs typeface="Calibri" pitchFamily="34" charset="0"/>
            </a:rPr>
            <a:t>COMPITI</a:t>
          </a:r>
        </a:p>
      </dsp:txBody>
      <dsp:txXfrm>
        <a:off x="378114" y="106744"/>
        <a:ext cx="4924684" cy="4262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E93736-D966-4032-952A-675903C351E2}">
      <dsp:nvSpPr>
        <dsp:cNvPr id="0" name=""/>
        <dsp:cNvSpPr/>
      </dsp:nvSpPr>
      <dsp:spPr>
        <a:xfrm>
          <a:off x="0" y="108921"/>
          <a:ext cx="6653260" cy="503561"/>
        </a:xfrm>
        <a:prstGeom prst="roundRect">
          <a:avLst/>
        </a:prstGeom>
        <a:solidFill>
          <a:schemeClr val="tx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1">
          <a:noAutofit/>
        </a:bodyPr>
        <a:lstStyle/>
        <a:p>
          <a:pPr marL="0" lvl="0" indent="0" algn="l" defTabSz="6223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 dirty="0"/>
        </a:p>
        <a:p>
          <a:pPr marL="0" lvl="0" indent="0" algn="l" defTabSz="6223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latin typeface="+mn-lt"/>
            </a:rPr>
            <a:t>ANDAMENTO DEL NUMERO TOTALE DELLE ISTANZE DI VALIDAZIONE  APPROVATE*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200" kern="1200" dirty="0"/>
        </a:p>
      </dsp:txBody>
      <dsp:txXfrm>
        <a:off x="24582" y="133503"/>
        <a:ext cx="6604096" cy="454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CD9996E-2829-48FB-9ECB-80F90C936308}" type="datetimeFigureOut">
              <a:rPr lang="fr-FR" altLang="fr-FR"/>
              <a:pPr>
                <a:defRPr/>
              </a:pPr>
              <a:t>06/02/2017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9CAB391-EC00-4C8B-9D7F-92A29684C8A8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589986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42C9EA3-4F78-43C0-90CD-2B999B5B87C1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762321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608B41E-5316-45B2-8AF5-6044F5F7838D}" type="slidenum">
              <a:rPr lang="fr-FR" altLang="fr-FR" smtClean="0"/>
              <a:pPr>
                <a:spcBef>
                  <a:spcPct val="0"/>
                </a:spcBef>
              </a:pPr>
              <a:t>1</a:t>
            </a:fld>
            <a:endParaRPr lang="fr-FR" altLang="fr-FR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1184512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828F9-D12A-48E9-837B-4059F55A7442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0489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828F9-D12A-48E9-837B-4059F55A7442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4725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828F9-D12A-48E9-837B-4059F55A7442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877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828F9-D12A-48E9-837B-4059F55A7442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877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828F9-D12A-48E9-837B-4059F55A7442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877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0E32F0A-EEEA-439E-A2B1-D8DECB0C4D61}" type="slidenum">
              <a:rPr lang="fr-FR" altLang="fr-FR" smtClean="0"/>
              <a:pPr>
                <a:spcBef>
                  <a:spcPct val="0"/>
                </a:spcBef>
              </a:pPr>
              <a:t>15</a:t>
            </a:fld>
            <a:endParaRPr lang="fr-FR" altLang="fr-F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1959348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4D6CAD-4DED-40E2-AF53-0D36EF309401}" type="slidenum">
              <a:rPr lang="en-GB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63204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828F9-D12A-48E9-837B-4059F55A7442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7955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828F9-D12A-48E9-837B-4059F55A7442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890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828F9-D12A-48E9-837B-4059F55A7442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890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828F9-D12A-48E9-837B-4059F55A7442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8782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828F9-D12A-48E9-837B-4059F55A7442}" type="slidenum">
              <a:rPr lang="it-IT" smtClean="0"/>
              <a:pPr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4000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828F9-D12A-48E9-837B-4059F55A7442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4998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828F9-D12A-48E9-837B-4059F55A7442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4961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634" y="116632"/>
            <a:ext cx="1838733" cy="40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44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00"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634" y="116632"/>
            <a:ext cx="1838733" cy="40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18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634" y="116632"/>
            <a:ext cx="1838733" cy="40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3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634" y="116632"/>
            <a:ext cx="1838733" cy="40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5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29645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4599" y="2288293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634" y="116632"/>
            <a:ext cx="1838733" cy="40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94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670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3" r:id="rId6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3742769666"/>
              </p:ext>
            </p:extLst>
          </p:nvPr>
        </p:nvGraphicFramePr>
        <p:xfrm>
          <a:off x="1541161" y="1268760"/>
          <a:ext cx="6653261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5089074"/>
              </p:ext>
            </p:extLst>
          </p:nvPr>
        </p:nvGraphicFramePr>
        <p:xfrm>
          <a:off x="971600" y="2104150"/>
          <a:ext cx="7229325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Rectangle 1027"/>
          <p:cNvSpPr>
            <a:spLocks noChangeArrowheads="1"/>
          </p:cNvSpPr>
          <p:nvPr/>
        </p:nvSpPr>
        <p:spPr bwMode="auto">
          <a:xfrm>
            <a:off x="1187624" y="620490"/>
            <a:ext cx="691276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b="1" dirty="0">
                <a:solidFill>
                  <a:srgbClr val="3C7486"/>
                </a:solidFill>
                <a:latin typeface="+mn-lt"/>
                <a:cs typeface="ＭＳ Ｐゴシック" charset="0"/>
              </a:rPr>
              <a:t>COMMISSIONE MISTA CTE 2007 -2013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b="1" dirty="0">
                <a:solidFill>
                  <a:srgbClr val="3C7486"/>
                </a:solidFill>
                <a:latin typeface="+mn-lt"/>
                <a:cs typeface="ＭＳ Ｐゴシック" charset="0"/>
              </a:rPr>
              <a:t>Risultati processo di validazione FLC/1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7251826" y="5558653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1200" i="1" dirty="0">
                <a:solidFill>
                  <a:srgbClr val="002060"/>
                </a:solidFill>
                <a:latin typeface="Calibri" pitchFamily="34" charset="0"/>
              </a:rPr>
              <a:t>(*dati al 2015)</a:t>
            </a:r>
          </a:p>
        </p:txBody>
      </p:sp>
    </p:spTree>
    <p:extLst>
      <p:ext uri="{BB962C8B-B14F-4D97-AF65-F5344CB8AC3E}">
        <p14:creationId xmlns:p14="http://schemas.microsoft.com/office/powerpoint/2010/main" val="2583819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698996"/>
              </p:ext>
            </p:extLst>
          </p:nvPr>
        </p:nvGraphicFramePr>
        <p:xfrm>
          <a:off x="1691680" y="1628800"/>
          <a:ext cx="612068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1027"/>
          <p:cNvSpPr>
            <a:spLocks noChangeArrowheads="1"/>
          </p:cNvSpPr>
          <p:nvPr/>
        </p:nvSpPr>
        <p:spPr bwMode="auto">
          <a:xfrm>
            <a:off x="1475656" y="692696"/>
            <a:ext cx="632230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it-IT" b="1" dirty="0">
                <a:solidFill>
                  <a:srgbClr val="3C7486"/>
                </a:solidFill>
                <a:latin typeface="+mn-lt"/>
                <a:cs typeface="ＭＳ Ｐゴシック" charset="0"/>
              </a:rPr>
              <a:t>COMMISSIONE MISTA CTE 2007 -2013</a:t>
            </a:r>
          </a:p>
          <a:p>
            <a:pPr algn="ctr">
              <a:defRPr/>
            </a:pPr>
            <a:r>
              <a:rPr lang="it-IT" b="1" dirty="0">
                <a:solidFill>
                  <a:srgbClr val="3C7486"/>
                </a:solidFill>
                <a:latin typeface="+mn-lt"/>
                <a:cs typeface="ＭＳ Ｐゴシック" charset="0"/>
              </a:rPr>
              <a:t>Risultati processo di validazione FLC/2</a:t>
            </a:r>
          </a:p>
        </p:txBody>
      </p:sp>
    </p:spTree>
    <p:extLst>
      <p:ext uri="{BB962C8B-B14F-4D97-AF65-F5344CB8AC3E}">
        <p14:creationId xmlns:p14="http://schemas.microsoft.com/office/powerpoint/2010/main" val="3252190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647" y="146184"/>
            <a:ext cx="1838733" cy="402496"/>
          </a:xfrm>
          <a:prstGeom prst="rect">
            <a:avLst/>
          </a:prstGeom>
        </p:spPr>
      </p:pic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14845"/>
              </p:ext>
            </p:extLst>
          </p:nvPr>
        </p:nvGraphicFramePr>
        <p:xfrm>
          <a:off x="1214414" y="2071678"/>
          <a:ext cx="3816424" cy="1087755"/>
        </p:xfrm>
        <a:graphic>
          <a:graphicData uri="http://schemas.openxmlformats.org/drawingml/2006/table">
            <a:tbl>
              <a:tblPr/>
              <a:tblGrid>
                <a:gridCol w="1113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6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6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6592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Totale validazioni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INTERNI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SOCIETA'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PROFESSIONISTI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n.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Rectangle 1027"/>
          <p:cNvSpPr>
            <a:spLocks noChangeArrowheads="1"/>
          </p:cNvSpPr>
          <p:nvPr/>
        </p:nvSpPr>
        <p:spPr bwMode="auto">
          <a:xfrm>
            <a:off x="1475656" y="692696"/>
            <a:ext cx="632230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it-IT" b="1" dirty="0">
                <a:solidFill>
                  <a:srgbClr val="3C7486"/>
                </a:solidFill>
                <a:latin typeface="+mn-lt"/>
                <a:cs typeface="ＭＳ Ｐゴシック" charset="0"/>
              </a:rPr>
              <a:t>COMMISSIONE MISTA CTE 2007 -2013</a:t>
            </a:r>
          </a:p>
          <a:p>
            <a:pPr algn="ctr">
              <a:defRPr/>
            </a:pPr>
            <a:r>
              <a:rPr lang="it-IT" b="1" dirty="0">
                <a:solidFill>
                  <a:srgbClr val="3C7486"/>
                </a:solidFill>
                <a:latin typeface="+mn-lt"/>
                <a:cs typeface="ＭＳ Ｐゴシック" charset="0"/>
              </a:rPr>
              <a:t>Risultati processo di validazione PO MED</a:t>
            </a:r>
          </a:p>
        </p:txBody>
      </p:sp>
      <p:graphicFrame>
        <p:nvGraphicFramePr>
          <p:cNvPr id="17" name="Grafico 16"/>
          <p:cNvGraphicFramePr/>
          <p:nvPr/>
        </p:nvGraphicFramePr>
        <p:xfrm>
          <a:off x="5000627" y="3000371"/>
          <a:ext cx="3643339" cy="3000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CasellaDiTesto 17"/>
          <p:cNvSpPr txBox="1"/>
          <p:nvPr/>
        </p:nvSpPr>
        <p:spPr>
          <a:xfrm>
            <a:off x="7388696" y="5857892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>
                <a:solidFill>
                  <a:schemeClr val="accent4">
                    <a:lumMod val="75000"/>
                  </a:schemeClr>
                </a:solidFill>
              </a:rPr>
              <a:t>*dati al 2015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2643174" y="1428736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b="1" dirty="0">
                <a:solidFill>
                  <a:srgbClr val="3C7486"/>
                </a:solidFill>
                <a:latin typeface="Calibri" pitchFamily="34" charset="0"/>
              </a:rPr>
              <a:t>Tipologia dei </a:t>
            </a:r>
            <a:r>
              <a:rPr lang="it-IT" b="1" dirty="0" err="1">
                <a:solidFill>
                  <a:srgbClr val="3C7486"/>
                </a:solidFill>
                <a:latin typeface="Calibri" pitchFamily="34" charset="0"/>
              </a:rPr>
              <a:t>controllori*</a:t>
            </a:r>
            <a:endParaRPr lang="it-IT" b="1" dirty="0">
              <a:solidFill>
                <a:srgbClr val="3C748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557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27"/>
          <p:cNvSpPr>
            <a:spLocks noChangeArrowheads="1"/>
          </p:cNvSpPr>
          <p:nvPr/>
        </p:nvSpPr>
        <p:spPr bwMode="auto">
          <a:xfrm>
            <a:off x="1372054" y="764704"/>
            <a:ext cx="642590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it-IT" b="1" dirty="0">
                <a:solidFill>
                  <a:srgbClr val="3C7486"/>
                </a:solidFill>
                <a:latin typeface="+mn-lt"/>
                <a:cs typeface="ＭＳ Ｐゴシック" charset="0"/>
              </a:rPr>
              <a:t>COMMISSIONE MISTA CTE 2014 -2020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193396" y="1628800"/>
            <a:ext cx="4754867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</a:rPr>
              <a:t>Validazioni controllori </a:t>
            </a:r>
          </a:p>
          <a:p>
            <a:pPr algn="ctr"/>
            <a:r>
              <a:rPr lang="it-IT" sz="1400" b="1" dirty="0">
                <a:solidFill>
                  <a:schemeClr val="bg1"/>
                </a:solidFill>
              </a:rPr>
              <a:t>dal 26/09/2016 al 31/01/2017</a:t>
            </a:r>
          </a:p>
        </p:txBody>
      </p:sp>
      <p:graphicFrame>
        <p:nvGraphicFramePr>
          <p:cNvPr id="16" name="Tabel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867637"/>
              </p:ext>
            </p:extLst>
          </p:nvPr>
        </p:nvGraphicFramePr>
        <p:xfrm>
          <a:off x="2193397" y="2564904"/>
          <a:ext cx="4754867" cy="243117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200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7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7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45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it-IT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PROGRAMMI</a:t>
                      </a:r>
                      <a:endParaRPr lang="it-IT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Istanze di validazione</a:t>
                      </a:r>
                      <a:endParaRPr lang="it-IT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84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pervenute</a:t>
                      </a:r>
                      <a:endParaRPr lang="it-IT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approvate</a:t>
                      </a:r>
                      <a:endParaRPr lang="it-IT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235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Alpine Space  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19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235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400" u="none" strike="noStrike">
                          <a:solidFill>
                            <a:srgbClr val="002060"/>
                          </a:solidFill>
                          <a:effectLst/>
                        </a:rPr>
                        <a:t>Central Europe</a:t>
                      </a:r>
                      <a:endParaRPr lang="it-IT" sz="14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53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235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400" u="none" strike="noStrike">
                          <a:solidFill>
                            <a:srgbClr val="002060"/>
                          </a:solidFill>
                          <a:effectLst/>
                        </a:rPr>
                        <a:t>Med</a:t>
                      </a:r>
                      <a:endParaRPr lang="it-IT" sz="14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235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400" u="none" strike="noStrike">
                          <a:solidFill>
                            <a:srgbClr val="002060"/>
                          </a:solidFill>
                          <a:effectLst/>
                        </a:rPr>
                        <a:t>ADRION</a:t>
                      </a:r>
                      <a:endParaRPr lang="it-IT" sz="14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235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4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Interreg</a:t>
                      </a:r>
                      <a:r>
                        <a:rPr lang="it-IT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Europe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52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235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400" u="none" strike="noStrike">
                          <a:solidFill>
                            <a:srgbClr val="002060"/>
                          </a:solidFill>
                          <a:effectLst/>
                        </a:rPr>
                        <a:t>URBACT III</a:t>
                      </a:r>
                      <a:endParaRPr lang="it-IT" sz="14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235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400" u="none" strike="noStrike">
                          <a:solidFill>
                            <a:srgbClr val="002060"/>
                          </a:solidFill>
                          <a:effectLst/>
                        </a:rPr>
                        <a:t>ENI CBC MED</a:t>
                      </a:r>
                      <a:endParaRPr lang="it-IT" sz="14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235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Totale</a:t>
                      </a:r>
                      <a:endParaRPr lang="it-IT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133</a:t>
                      </a:r>
                      <a:endParaRPr lang="it-IT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127</a:t>
                      </a:r>
                      <a:endParaRPr lang="it-IT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5359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27"/>
          <p:cNvSpPr>
            <a:spLocks noChangeArrowheads="1"/>
          </p:cNvSpPr>
          <p:nvPr/>
        </p:nvSpPr>
        <p:spPr bwMode="auto">
          <a:xfrm>
            <a:off x="1767701" y="908522"/>
            <a:ext cx="6040646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it-IT" b="1" dirty="0">
                <a:solidFill>
                  <a:srgbClr val="3C7486"/>
                </a:solidFill>
                <a:latin typeface="+mn-lt"/>
                <a:cs typeface="ＭＳ Ｐゴシック" charset="0"/>
              </a:rPr>
              <a:t>COMMISSIONE MISTA CTE 2014 -2020</a:t>
            </a:r>
          </a:p>
          <a:p>
            <a:pPr lvl="0" algn="ctr">
              <a:defRPr/>
            </a:pPr>
            <a:r>
              <a:rPr lang="it-IT" b="1" dirty="0">
                <a:solidFill>
                  <a:srgbClr val="3C7486"/>
                </a:solidFill>
                <a:latin typeface="+mn-lt"/>
                <a:cs typeface="ＭＳ Ｐゴシック" charset="0"/>
              </a:rPr>
              <a:t>Programma MED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492018"/>
              </p:ext>
            </p:extLst>
          </p:nvPr>
        </p:nvGraphicFramePr>
        <p:xfrm>
          <a:off x="1537161" y="2852936"/>
          <a:ext cx="6264695" cy="1127373"/>
        </p:xfrm>
        <a:graphic>
          <a:graphicData uri="http://schemas.openxmlformats.org/drawingml/2006/table">
            <a:tbl>
              <a:tblPr/>
              <a:tblGrid>
                <a:gridCol w="1080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6592">
                <a:tc rowSpan="2" gridSpan="2">
                  <a:txBody>
                    <a:bodyPr/>
                    <a:lstStyle/>
                    <a:p>
                      <a:pPr algn="ctr" rtl="0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ISTANZE DI VALIDAZIONE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 BUDGET PARTNER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883"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INTERNI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SOCIETA'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PROFESSIONISTI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PERVENUTE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APPROVATE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283.687,50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2193396" y="1753652"/>
            <a:ext cx="4754867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</a:rPr>
              <a:t>Validazioni controllori </a:t>
            </a:r>
          </a:p>
          <a:p>
            <a:pPr algn="ctr"/>
            <a:r>
              <a:rPr lang="it-IT" sz="1400" b="1" dirty="0">
                <a:solidFill>
                  <a:schemeClr val="bg1"/>
                </a:solidFill>
              </a:rPr>
              <a:t>dal 26/09/2016 al 08/02/2017</a:t>
            </a:r>
          </a:p>
        </p:txBody>
      </p:sp>
    </p:spTree>
    <p:extLst>
      <p:ext uri="{BB962C8B-B14F-4D97-AF65-F5344CB8AC3E}">
        <p14:creationId xmlns:p14="http://schemas.microsoft.com/office/powerpoint/2010/main" val="2442624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61539"/>
            <a:ext cx="3888432" cy="260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776013" y="644959"/>
            <a:ext cx="7591975" cy="3465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endParaRPr lang="en-GB" sz="2400" dirty="0">
              <a:solidFill>
                <a:srgbClr val="CB4F24"/>
              </a:solidFill>
              <a:latin typeface="+mn-lt"/>
              <a:cs typeface="ＭＳ Ｐゴシック" charset="0"/>
            </a:endParaRPr>
          </a:p>
          <a:p>
            <a:pPr>
              <a:spcBef>
                <a:spcPct val="20000"/>
              </a:spcBef>
            </a:pPr>
            <a:endParaRPr lang="en-GB" sz="2400" dirty="0">
              <a:solidFill>
                <a:srgbClr val="CB4F24"/>
              </a:solidFill>
              <a:latin typeface="+mn-lt"/>
              <a:cs typeface="ＭＳ Ｐゴシック" charset="0"/>
            </a:endParaRPr>
          </a:p>
          <a:p>
            <a:pPr>
              <a:spcBef>
                <a:spcPct val="20000"/>
              </a:spcBef>
            </a:pPr>
            <a:endParaRPr lang="en-GB" sz="2400" dirty="0">
              <a:solidFill>
                <a:srgbClr val="CB4F24"/>
              </a:solidFill>
              <a:latin typeface="+mn-lt"/>
              <a:cs typeface="ＭＳ Ｐゴシック" charset="0"/>
            </a:endParaRPr>
          </a:p>
          <a:p>
            <a:pPr>
              <a:spcBef>
                <a:spcPct val="20000"/>
              </a:spcBef>
            </a:pPr>
            <a:r>
              <a:rPr lang="en-GB" sz="2400" dirty="0">
                <a:solidFill>
                  <a:srgbClr val="CB4F24"/>
                </a:solidFill>
                <a:latin typeface="+mn-lt"/>
                <a:cs typeface="ＭＳ Ｐゴシック" charset="0"/>
              </a:rPr>
              <a:t>Commissione </a:t>
            </a:r>
            <a:r>
              <a:rPr lang="en-GB" sz="2400" dirty="0" err="1">
                <a:solidFill>
                  <a:srgbClr val="CB4F24"/>
                </a:solidFill>
                <a:latin typeface="+mn-lt"/>
                <a:cs typeface="ＭＳ Ｐゴシック" charset="0"/>
              </a:rPr>
              <a:t>mista</a:t>
            </a:r>
            <a:r>
              <a:rPr lang="en-GB" sz="2400" dirty="0">
                <a:solidFill>
                  <a:srgbClr val="CB4F24"/>
                </a:solidFill>
                <a:latin typeface="+mn-lt"/>
                <a:cs typeface="ＭＳ Ｐゴシック" charset="0"/>
              </a:rPr>
              <a:t> </a:t>
            </a:r>
            <a:r>
              <a:rPr lang="en-GB" sz="2400" dirty="0" err="1">
                <a:solidFill>
                  <a:srgbClr val="CB4F24"/>
                </a:solidFill>
                <a:latin typeface="+mn-lt"/>
                <a:cs typeface="ＭＳ Ｐゴシック" charset="0"/>
              </a:rPr>
              <a:t>Stato</a:t>
            </a:r>
            <a:r>
              <a:rPr lang="en-GB" sz="2400" dirty="0">
                <a:solidFill>
                  <a:srgbClr val="CB4F24"/>
                </a:solidFill>
                <a:latin typeface="+mn-lt"/>
                <a:cs typeface="ＭＳ Ｐゴシック" charset="0"/>
              </a:rPr>
              <a:t> </a:t>
            </a:r>
            <a:r>
              <a:rPr lang="en-GB" sz="2400" dirty="0" err="1">
                <a:solidFill>
                  <a:srgbClr val="CB4F24"/>
                </a:solidFill>
                <a:latin typeface="+mn-lt"/>
                <a:cs typeface="ＭＳ Ｐゴシック" charset="0"/>
              </a:rPr>
              <a:t>Regioni</a:t>
            </a:r>
            <a:r>
              <a:rPr lang="en-GB" sz="2400" dirty="0">
                <a:solidFill>
                  <a:srgbClr val="CB4F24"/>
                </a:solidFill>
                <a:latin typeface="+mn-lt"/>
                <a:cs typeface="ＭＳ Ｐゴシック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en-GB" sz="2400" dirty="0">
              <a:solidFill>
                <a:srgbClr val="CB4F24"/>
              </a:solidFill>
              <a:latin typeface="+mn-lt"/>
              <a:cs typeface="ＭＳ Ｐゴシック" charset="0"/>
            </a:endParaRPr>
          </a:p>
          <a:p>
            <a:pPr lvl="0"/>
            <a:r>
              <a:rPr lang="it-IT" sz="2000" b="1" dirty="0">
                <a:solidFill>
                  <a:srgbClr val="3C7486"/>
                </a:solidFill>
                <a:latin typeface="+mn-lt"/>
                <a:cs typeface="ＭＳ Ｐゴシック" charset="0"/>
              </a:rPr>
              <a:t>Giornata informativa sul nuovo bando MED – Bologna, 8 febbraio 2017</a:t>
            </a:r>
          </a:p>
          <a:p>
            <a:pPr lvl="0"/>
            <a:endParaRPr lang="it-IT" sz="2000" b="1" dirty="0">
              <a:solidFill>
                <a:srgbClr val="3C7486"/>
              </a:solidFill>
              <a:latin typeface="+mn-lt"/>
              <a:cs typeface="ＭＳ Ｐゴシック" charset="0"/>
            </a:endParaRPr>
          </a:p>
          <a:p>
            <a:r>
              <a:rPr lang="en-GB" sz="2000" i="1" dirty="0">
                <a:solidFill>
                  <a:srgbClr val="3C7486"/>
                </a:solidFill>
                <a:cs typeface="ＭＳ Ｐゴシック" charset="0"/>
              </a:rPr>
              <a:t>Teresa Costa</a:t>
            </a:r>
          </a:p>
        </p:txBody>
      </p:sp>
    </p:spTree>
    <p:extLst>
      <p:ext uri="{BB962C8B-B14F-4D97-AF65-F5344CB8AC3E}">
        <p14:creationId xmlns:p14="http://schemas.microsoft.com/office/powerpoint/2010/main" val="2730370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6275551" y="1340768"/>
            <a:ext cx="1294104" cy="5760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2">
                    <a:lumMod val="50000"/>
                  </a:schemeClr>
                </a:solidFill>
              </a:rPr>
              <a:t>Comitato Direttivo</a:t>
            </a:r>
          </a:p>
        </p:txBody>
      </p:sp>
      <p:sp>
        <p:nvSpPr>
          <p:cNvPr id="7" name="Ovale 6"/>
          <p:cNvSpPr/>
          <p:nvPr/>
        </p:nvSpPr>
        <p:spPr>
          <a:xfrm>
            <a:off x="7571695" y="1772816"/>
            <a:ext cx="1248777" cy="64807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2">
                    <a:lumMod val="50000"/>
                  </a:schemeClr>
                </a:solidFill>
              </a:rPr>
              <a:t>Collegio Revisori dei Conti</a:t>
            </a:r>
          </a:p>
        </p:txBody>
      </p:sp>
      <p:sp>
        <p:nvSpPr>
          <p:cNvPr id="8" name="Ovale 7"/>
          <p:cNvSpPr/>
          <p:nvPr/>
        </p:nvSpPr>
        <p:spPr>
          <a:xfrm>
            <a:off x="7571695" y="980728"/>
            <a:ext cx="1224136" cy="6098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2">
                    <a:lumMod val="50000"/>
                  </a:schemeClr>
                </a:solidFill>
              </a:rPr>
              <a:t>OIV</a:t>
            </a:r>
          </a:p>
        </p:txBody>
      </p:sp>
      <p:sp>
        <p:nvSpPr>
          <p:cNvPr id="6" name="Freccia a destra 5"/>
          <p:cNvSpPr/>
          <p:nvPr/>
        </p:nvSpPr>
        <p:spPr>
          <a:xfrm>
            <a:off x="827584" y="4437113"/>
            <a:ext cx="2062165" cy="1368152"/>
          </a:xfrm>
          <a:prstGeom prst="rightArrow">
            <a:avLst/>
          </a:prstGeom>
          <a:solidFill>
            <a:srgbClr val="FEFE68"/>
          </a:solidFill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sz="1200" b="1" dirty="0">
              <a:solidFill>
                <a:srgbClr val="002060"/>
              </a:solidFill>
            </a:endParaRPr>
          </a:p>
          <a:p>
            <a:r>
              <a:rPr lang="it-IT" sz="1200" b="1" dirty="0">
                <a:solidFill>
                  <a:srgbClr val="002060"/>
                </a:solidFill>
              </a:rPr>
              <a:t>Presidenza Commissione mista</a:t>
            </a:r>
          </a:p>
          <a:p>
            <a:endParaRPr lang="it-IT" sz="1200" b="1" dirty="0">
              <a:solidFill>
                <a:srgbClr val="002060"/>
              </a:solidFill>
            </a:endParaRPr>
          </a:p>
        </p:txBody>
      </p:sp>
      <p:sp>
        <p:nvSpPr>
          <p:cNvPr id="16" name="Rectangle 1027"/>
          <p:cNvSpPr>
            <a:spLocks noChangeArrowheads="1"/>
          </p:cNvSpPr>
          <p:nvPr/>
        </p:nvSpPr>
        <p:spPr bwMode="auto">
          <a:xfrm>
            <a:off x="1577198" y="680115"/>
            <a:ext cx="5810884" cy="58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it-IT" b="1" dirty="0">
                <a:solidFill>
                  <a:srgbClr val="3C7486"/>
                </a:solidFill>
                <a:latin typeface="+mn-lt"/>
                <a:cs typeface="ＭＳ Ｐゴシック" charset="0"/>
              </a:rPr>
              <a:t>AGENZIA PER LA COESIONE TERRITORIALE</a:t>
            </a:r>
          </a:p>
          <a:p>
            <a:pPr algn="ctr">
              <a:spcBef>
                <a:spcPct val="20000"/>
              </a:spcBef>
            </a:pPr>
            <a:r>
              <a:rPr lang="it-IT" b="1" dirty="0">
                <a:solidFill>
                  <a:srgbClr val="3C7486"/>
                </a:solidFill>
                <a:latin typeface="+mn-lt"/>
                <a:cs typeface="ＭＳ Ｐゴシック" charset="0"/>
              </a:rPr>
              <a:t>Organigramma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2123728" y="1600821"/>
            <a:ext cx="1244010" cy="6096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NUVEC</a:t>
            </a:r>
            <a:endParaRPr lang="it-IT" sz="1300" dirty="0"/>
          </a:p>
        </p:txBody>
      </p:sp>
      <p:cxnSp>
        <p:nvCxnSpPr>
          <p:cNvPr id="36" name="Connettore 1 35"/>
          <p:cNvCxnSpPr>
            <a:stCxn id="33" idx="3"/>
            <a:endCxn id="37" idx="1"/>
          </p:cNvCxnSpPr>
          <p:nvPr/>
        </p:nvCxnSpPr>
        <p:spPr>
          <a:xfrm>
            <a:off x="3367738" y="1905666"/>
            <a:ext cx="545551" cy="2128"/>
          </a:xfrm>
          <a:prstGeom prst="bentConnector3">
            <a:avLst>
              <a:gd name="adj1" fmla="val 50000"/>
            </a:avLst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tangolo 36"/>
          <p:cNvSpPr/>
          <p:nvPr/>
        </p:nvSpPr>
        <p:spPr>
          <a:xfrm>
            <a:off x="3913289" y="1602949"/>
            <a:ext cx="1244010" cy="6096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it-IT" sz="1300" b="1" dirty="0"/>
              <a:t>Direttore Generale</a:t>
            </a:r>
          </a:p>
        </p:txBody>
      </p:sp>
      <p:cxnSp>
        <p:nvCxnSpPr>
          <p:cNvPr id="40" name="Connettore 1 35"/>
          <p:cNvCxnSpPr>
            <a:stCxn id="37" idx="2"/>
            <a:endCxn id="42" idx="1"/>
          </p:cNvCxnSpPr>
          <p:nvPr/>
        </p:nvCxnSpPr>
        <p:spPr>
          <a:xfrm rot="16200000" flipH="1">
            <a:off x="4786148" y="1961784"/>
            <a:ext cx="232837" cy="734544"/>
          </a:xfrm>
          <a:prstGeom prst="bentConnector2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tangolo 41"/>
          <p:cNvSpPr/>
          <p:nvPr/>
        </p:nvSpPr>
        <p:spPr>
          <a:xfrm>
            <a:off x="5269838" y="2140630"/>
            <a:ext cx="1244010" cy="6096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it-IT" sz="1300" dirty="0"/>
              <a:t>Uffici di Staff</a:t>
            </a:r>
          </a:p>
        </p:txBody>
      </p:sp>
      <p:sp>
        <p:nvSpPr>
          <p:cNvPr id="46" name="Rettangolo 45"/>
          <p:cNvSpPr/>
          <p:nvPr/>
        </p:nvSpPr>
        <p:spPr>
          <a:xfrm>
            <a:off x="3131840" y="4437112"/>
            <a:ext cx="2448272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88950">
              <a:lnSpc>
                <a:spcPct val="90000"/>
              </a:lnSpc>
              <a:spcAft>
                <a:spcPct val="35000"/>
              </a:spcAft>
            </a:pPr>
            <a:r>
              <a:rPr lang="it-IT" sz="1400" b="1" dirty="0"/>
              <a:t>Ufficio VII</a:t>
            </a:r>
          </a:p>
          <a:p>
            <a:pPr lvl="0" algn="ctr" defTabSz="488950">
              <a:lnSpc>
                <a:spcPct val="90000"/>
              </a:lnSpc>
              <a:spcAft>
                <a:spcPct val="35000"/>
              </a:spcAft>
            </a:pPr>
            <a:r>
              <a:rPr lang="it-IT" sz="1400" b="1" dirty="0"/>
              <a:t>Centro di Competenza coordinamento ed esecuzione controlli I livello</a:t>
            </a:r>
          </a:p>
        </p:txBody>
      </p:sp>
      <p:sp>
        <p:nvSpPr>
          <p:cNvPr id="47" name="Rettangolo 46"/>
          <p:cNvSpPr/>
          <p:nvPr/>
        </p:nvSpPr>
        <p:spPr>
          <a:xfrm>
            <a:off x="2267744" y="2891319"/>
            <a:ext cx="1368152" cy="6816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it-IT" sz="1300" dirty="0"/>
              <a:t>Area Programmi e Procedure</a:t>
            </a:r>
          </a:p>
        </p:txBody>
      </p:sp>
      <p:sp>
        <p:nvSpPr>
          <p:cNvPr id="48" name="Rettangolo 47"/>
          <p:cNvSpPr/>
          <p:nvPr/>
        </p:nvSpPr>
        <p:spPr>
          <a:xfrm>
            <a:off x="5269838" y="2891319"/>
            <a:ext cx="1244010" cy="6096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it-IT" sz="1300" dirty="0"/>
              <a:t>Area Progetti e Strumenti</a:t>
            </a:r>
          </a:p>
        </p:txBody>
      </p:sp>
      <p:cxnSp>
        <p:nvCxnSpPr>
          <p:cNvPr id="49" name="Connettore 1 35"/>
          <p:cNvCxnSpPr>
            <a:stCxn id="37" idx="2"/>
            <a:endCxn id="47" idx="3"/>
          </p:cNvCxnSpPr>
          <p:nvPr/>
        </p:nvCxnSpPr>
        <p:spPr>
          <a:xfrm rot="5400000">
            <a:off x="3575830" y="2272704"/>
            <a:ext cx="1019530" cy="899398"/>
          </a:xfrm>
          <a:prstGeom prst="bentConnector2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35"/>
          <p:cNvCxnSpPr>
            <a:stCxn id="37" idx="2"/>
            <a:endCxn id="48" idx="1"/>
          </p:cNvCxnSpPr>
          <p:nvPr/>
        </p:nvCxnSpPr>
        <p:spPr>
          <a:xfrm rot="16200000" flipH="1">
            <a:off x="4410803" y="2337129"/>
            <a:ext cx="983526" cy="734544"/>
          </a:xfrm>
          <a:prstGeom prst="bentConnector2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tangolo 54"/>
          <p:cNvSpPr/>
          <p:nvPr/>
        </p:nvSpPr>
        <p:spPr>
          <a:xfrm>
            <a:off x="5992286" y="3636640"/>
            <a:ext cx="1244010" cy="6096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it-IT" sz="1300" dirty="0"/>
              <a:t>…</a:t>
            </a:r>
          </a:p>
        </p:txBody>
      </p:sp>
      <p:sp>
        <p:nvSpPr>
          <p:cNvPr id="56" name="Rettangolo 55"/>
          <p:cNvSpPr/>
          <p:nvPr/>
        </p:nvSpPr>
        <p:spPr>
          <a:xfrm>
            <a:off x="3131840" y="3745341"/>
            <a:ext cx="1244010" cy="6096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it-IT" sz="1300" dirty="0"/>
              <a:t>…</a:t>
            </a:r>
          </a:p>
        </p:txBody>
      </p:sp>
      <p:cxnSp>
        <p:nvCxnSpPr>
          <p:cNvPr id="58" name="Connettore 1 35"/>
          <p:cNvCxnSpPr>
            <a:stCxn id="48" idx="2"/>
            <a:endCxn id="55" idx="1"/>
          </p:cNvCxnSpPr>
          <p:nvPr/>
        </p:nvCxnSpPr>
        <p:spPr>
          <a:xfrm rot="16200000" flipH="1">
            <a:off x="5721826" y="3671024"/>
            <a:ext cx="440477" cy="100443"/>
          </a:xfrm>
          <a:prstGeom prst="bentConnector2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35"/>
          <p:cNvCxnSpPr>
            <a:stCxn id="47" idx="2"/>
            <a:endCxn id="46" idx="1"/>
          </p:cNvCxnSpPr>
          <p:nvPr/>
        </p:nvCxnSpPr>
        <p:spPr>
          <a:xfrm rot="16200000" flipH="1">
            <a:off x="2285746" y="4239090"/>
            <a:ext cx="1512168" cy="180020"/>
          </a:xfrm>
          <a:prstGeom prst="bentConnector2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1 35"/>
          <p:cNvCxnSpPr>
            <a:stCxn id="47" idx="2"/>
            <a:endCxn id="56" idx="1"/>
          </p:cNvCxnSpPr>
          <p:nvPr/>
        </p:nvCxnSpPr>
        <p:spPr>
          <a:xfrm rot="16200000" flipH="1">
            <a:off x="2803245" y="3721591"/>
            <a:ext cx="477170" cy="180020"/>
          </a:xfrm>
          <a:prstGeom prst="bentConnector2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44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71472" y="1857364"/>
            <a:ext cx="788896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it-IT" b="1" dirty="0">
                <a:solidFill>
                  <a:srgbClr val="3C7486"/>
                </a:solidFill>
                <a:latin typeface="+mn-lt"/>
                <a:cs typeface="ＭＳ Ｐゴシック" charset="0"/>
              </a:rPr>
              <a:t>Atti istitutivi</a:t>
            </a:r>
            <a:endParaRPr lang="it-IT" sz="1300" b="1" dirty="0">
              <a:solidFill>
                <a:srgbClr val="3C7486"/>
              </a:solidFill>
              <a:latin typeface="+mn-lt"/>
              <a:cs typeface="ＭＳ Ｐゴシック" charset="0"/>
            </a:endParaRP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it-IT" sz="1600" dirty="0">
                <a:solidFill>
                  <a:srgbClr val="002060"/>
                </a:solidFill>
                <a:latin typeface="+mn-lt"/>
                <a:cs typeface="ＭＳ Ｐゴシック" charset="0"/>
              </a:rPr>
              <a:t>Accordo Stato Regioni del 29/10/2009 rep. 187/CSR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it-IT" sz="1600" dirty="0">
                <a:solidFill>
                  <a:srgbClr val="002060"/>
                </a:solidFill>
                <a:latin typeface="+mn-lt"/>
                <a:cs typeface="ＭＳ Ｐゴシック" charset="0"/>
              </a:rPr>
              <a:t>Nota tecnica per l’Intesa “Governance nazionale dell’attuazione e gestione dei Programmi di cooperazione territoriale europea 2014-2020", approvata dalla Conferenza delle Regioni e delle Province autonome in data 14 aprile 2016 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it-IT" sz="1600" dirty="0">
                <a:solidFill>
                  <a:srgbClr val="002060"/>
                </a:solidFill>
                <a:latin typeface="+mn-lt"/>
                <a:cs typeface="ＭＳ Ｐゴシック" charset="0"/>
              </a:rPr>
              <a:t>Decreti del Direttore generale dell’Agenzia per la Coesione Territoriale n. 139 del 6 giugno 2016 e n. 209 del 5 settembre 2016 di istituzione della Commissione mista e nomina dei componenti</a:t>
            </a:r>
          </a:p>
          <a:p>
            <a:endParaRPr lang="it-IT" sz="1300" dirty="0">
              <a:latin typeface="+mn-lt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285852" y="714356"/>
            <a:ext cx="6786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b="1" dirty="0">
                <a:solidFill>
                  <a:srgbClr val="3C7486"/>
                </a:solidFill>
                <a:latin typeface="+mn-lt"/>
                <a:cs typeface="ＭＳ Ｐゴシック" charset="0"/>
              </a:rPr>
              <a:t>COMMISSIONE MISTA CTE 2014-2020</a:t>
            </a:r>
          </a:p>
        </p:txBody>
      </p:sp>
    </p:spTree>
    <p:extLst>
      <p:ext uri="{BB962C8B-B14F-4D97-AF65-F5344CB8AC3E}">
        <p14:creationId xmlns:p14="http://schemas.microsoft.com/office/powerpoint/2010/main" val="281144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ma 16"/>
          <p:cNvGraphicFramePr/>
          <p:nvPr>
            <p:extLst>
              <p:ext uri="{D42A27DB-BD31-4B8C-83A1-F6EECF244321}">
                <p14:modId xmlns:p14="http://schemas.microsoft.com/office/powerpoint/2010/main" val="4194843884"/>
              </p:ext>
            </p:extLst>
          </p:nvPr>
        </p:nvGraphicFramePr>
        <p:xfrm>
          <a:off x="2786050" y="1428736"/>
          <a:ext cx="5572164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reccia a destra 2"/>
          <p:cNvSpPr/>
          <p:nvPr/>
        </p:nvSpPr>
        <p:spPr>
          <a:xfrm>
            <a:off x="571472" y="2571744"/>
            <a:ext cx="2016224" cy="144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b="1" dirty="0"/>
              <a:t>RUOLO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1285852" y="714356"/>
            <a:ext cx="6786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b="1" dirty="0">
                <a:solidFill>
                  <a:srgbClr val="3C7486"/>
                </a:solidFill>
                <a:latin typeface="+mn-lt"/>
                <a:cs typeface="ＭＳ Ｐゴシック" charset="0"/>
              </a:rPr>
              <a:t>COMMISSIONE MISTA CTE 2014-2020</a:t>
            </a:r>
          </a:p>
        </p:txBody>
      </p:sp>
    </p:spTree>
    <p:extLst>
      <p:ext uri="{BB962C8B-B14F-4D97-AF65-F5344CB8AC3E}">
        <p14:creationId xmlns:p14="http://schemas.microsoft.com/office/powerpoint/2010/main" val="281144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59632" y="495021"/>
            <a:ext cx="6768752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b="1" dirty="0">
                <a:solidFill>
                  <a:srgbClr val="3C7486"/>
                </a:solidFill>
                <a:latin typeface="+mn-lt"/>
                <a:cs typeface="ＭＳ Ｐゴシック" charset="0"/>
              </a:rPr>
              <a:t>COMMISSIONE MISTA CTE 2014-2020</a:t>
            </a:r>
          </a:p>
          <a:p>
            <a:pPr algn="ctr">
              <a:spcBef>
                <a:spcPct val="20000"/>
              </a:spcBef>
              <a:defRPr/>
            </a:pPr>
            <a:r>
              <a:rPr lang="it-IT" b="1" dirty="0">
                <a:solidFill>
                  <a:srgbClr val="3C7486"/>
                </a:solidFill>
                <a:latin typeface="+mn-lt"/>
                <a:cs typeface="ＭＳ Ｐゴシック" charset="0"/>
              </a:rPr>
              <a:t>Composizione</a:t>
            </a:r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2595266299"/>
              </p:ext>
            </p:extLst>
          </p:nvPr>
        </p:nvGraphicFramePr>
        <p:xfrm>
          <a:off x="1434412" y="1412776"/>
          <a:ext cx="6357982" cy="4460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5531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87624" y="836712"/>
            <a:ext cx="655272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b="1" dirty="0">
                <a:solidFill>
                  <a:srgbClr val="3C7486"/>
                </a:solidFill>
                <a:latin typeface="+mn-lt"/>
                <a:cs typeface="ＭＳ Ｐゴシック" charset="0"/>
              </a:rPr>
              <a:t>COMMISSIONE MISTA CTE 2014-2020</a:t>
            </a:r>
          </a:p>
          <a:p>
            <a:pPr algn="ctr">
              <a:spcBef>
                <a:spcPct val="20000"/>
              </a:spcBef>
              <a:defRPr/>
            </a:pPr>
            <a:r>
              <a:rPr lang="it-IT" b="1" dirty="0">
                <a:solidFill>
                  <a:srgbClr val="3C7486"/>
                </a:solidFill>
                <a:latin typeface="+mn-lt"/>
                <a:cs typeface="ＭＳ Ｐゴシック" charset="0"/>
              </a:rPr>
              <a:t>Compiti principali</a:t>
            </a:r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924218265"/>
              </p:ext>
            </p:extLst>
          </p:nvPr>
        </p:nvGraphicFramePr>
        <p:xfrm>
          <a:off x="683568" y="1484785"/>
          <a:ext cx="777686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5733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ma 10"/>
          <p:cNvGraphicFramePr/>
          <p:nvPr>
            <p:extLst>
              <p:ext uri="{D42A27DB-BD31-4B8C-83A1-F6EECF244321}">
                <p14:modId xmlns:p14="http://schemas.microsoft.com/office/powerpoint/2010/main" val="2463930017"/>
              </p:ext>
            </p:extLst>
          </p:nvPr>
        </p:nvGraphicFramePr>
        <p:xfrm>
          <a:off x="611561" y="1316928"/>
          <a:ext cx="8280920" cy="1175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ma 11"/>
          <p:cNvGraphicFramePr/>
          <p:nvPr>
            <p:extLst>
              <p:ext uri="{D42A27DB-BD31-4B8C-83A1-F6EECF244321}">
                <p14:modId xmlns:p14="http://schemas.microsoft.com/office/powerpoint/2010/main" val="3931407881"/>
              </p:ext>
            </p:extLst>
          </p:nvPr>
        </p:nvGraphicFramePr>
        <p:xfrm>
          <a:off x="1287282" y="2564904"/>
          <a:ext cx="7101141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Titolo 1"/>
          <p:cNvSpPr txBox="1">
            <a:spLocks/>
          </p:cNvSpPr>
          <p:nvPr/>
        </p:nvSpPr>
        <p:spPr>
          <a:xfrm>
            <a:off x="1701564" y="595265"/>
            <a:ext cx="5835724" cy="673495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b="1" dirty="0">
                <a:solidFill>
                  <a:srgbClr val="3C7486"/>
                </a:solidFill>
                <a:latin typeface="+mn-lt"/>
                <a:cs typeface="ＭＳ Ｐゴシック" charset="0"/>
              </a:rPr>
              <a:t>COMMISSIONE MISTA CTE 2014-2020</a:t>
            </a:r>
          </a:p>
          <a:p>
            <a:pPr marR="0" lvl="0" indent="0" algn="ctr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srgbClr val="3C7486"/>
                </a:solidFill>
                <a:latin typeface="+mn-lt"/>
                <a:cs typeface="ＭＳ Ｐゴシック" charset="0"/>
              </a:rPr>
              <a:t>La Segreteria Tecnica</a:t>
            </a:r>
          </a:p>
        </p:txBody>
      </p:sp>
    </p:spTree>
    <p:extLst>
      <p:ext uri="{BB962C8B-B14F-4D97-AF65-F5344CB8AC3E}">
        <p14:creationId xmlns:p14="http://schemas.microsoft.com/office/powerpoint/2010/main" val="426665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uppo 43"/>
          <p:cNvGrpSpPr/>
          <p:nvPr/>
        </p:nvGrpSpPr>
        <p:grpSpPr>
          <a:xfrm rot="5400000">
            <a:off x="1582262" y="4186490"/>
            <a:ext cx="407489" cy="476685"/>
            <a:chOff x="2097697" y="608029"/>
            <a:chExt cx="407489" cy="476685"/>
          </a:xfrm>
        </p:grpSpPr>
        <p:sp>
          <p:nvSpPr>
            <p:cNvPr id="46" name="Freccia a destra 4"/>
            <p:cNvSpPr/>
            <p:nvPr/>
          </p:nvSpPr>
          <p:spPr>
            <a:xfrm>
              <a:off x="2097697" y="703366"/>
              <a:ext cx="285242" cy="286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2100" kern="1200">
                <a:latin typeface="Futura Lt BT"/>
              </a:endParaRPr>
            </a:p>
          </p:txBody>
        </p:sp>
        <p:sp>
          <p:nvSpPr>
            <p:cNvPr id="45" name="Freccia a destra 44"/>
            <p:cNvSpPr/>
            <p:nvPr/>
          </p:nvSpPr>
          <p:spPr>
            <a:xfrm>
              <a:off x="2097697" y="608029"/>
              <a:ext cx="407489" cy="47668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32" name="Gruppo 31"/>
          <p:cNvGrpSpPr/>
          <p:nvPr/>
        </p:nvGrpSpPr>
        <p:grpSpPr>
          <a:xfrm>
            <a:off x="5868144" y="1628800"/>
            <a:ext cx="407489" cy="476685"/>
            <a:chOff x="2097697" y="608029"/>
            <a:chExt cx="407489" cy="476685"/>
          </a:xfrm>
        </p:grpSpPr>
        <p:sp>
          <p:nvSpPr>
            <p:cNvPr id="34" name="Freccia a destra 4"/>
            <p:cNvSpPr/>
            <p:nvPr/>
          </p:nvSpPr>
          <p:spPr>
            <a:xfrm>
              <a:off x="2097697" y="703366"/>
              <a:ext cx="285242" cy="286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2100" kern="1200">
                <a:latin typeface="Futura Lt BT"/>
              </a:endParaRPr>
            </a:p>
          </p:txBody>
        </p:sp>
        <p:sp>
          <p:nvSpPr>
            <p:cNvPr id="33" name="Freccia a destra 32"/>
            <p:cNvSpPr/>
            <p:nvPr/>
          </p:nvSpPr>
          <p:spPr>
            <a:xfrm>
              <a:off x="2097697" y="608029"/>
              <a:ext cx="407489" cy="47668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35" name="Gruppo 34"/>
          <p:cNvGrpSpPr/>
          <p:nvPr/>
        </p:nvGrpSpPr>
        <p:grpSpPr>
          <a:xfrm rot="5400000">
            <a:off x="7198886" y="2458298"/>
            <a:ext cx="407489" cy="476685"/>
            <a:chOff x="2097697" y="608029"/>
            <a:chExt cx="407489" cy="476685"/>
          </a:xfrm>
        </p:grpSpPr>
        <p:sp>
          <p:nvSpPr>
            <p:cNvPr id="37" name="Freccia a destra 4"/>
            <p:cNvSpPr/>
            <p:nvPr/>
          </p:nvSpPr>
          <p:spPr>
            <a:xfrm>
              <a:off x="2097697" y="703366"/>
              <a:ext cx="285242" cy="286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2100" kern="1200">
                <a:latin typeface="Futura Lt BT"/>
              </a:endParaRPr>
            </a:p>
          </p:txBody>
        </p:sp>
        <p:sp>
          <p:nvSpPr>
            <p:cNvPr id="36" name="Freccia a destra 35"/>
            <p:cNvSpPr/>
            <p:nvPr/>
          </p:nvSpPr>
          <p:spPr>
            <a:xfrm>
              <a:off x="2097697" y="608029"/>
              <a:ext cx="407489" cy="47668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38" name="Gruppo 37"/>
          <p:cNvGrpSpPr/>
          <p:nvPr/>
        </p:nvGrpSpPr>
        <p:grpSpPr>
          <a:xfrm rot="10800000">
            <a:off x="5796136" y="3284984"/>
            <a:ext cx="407489" cy="476685"/>
            <a:chOff x="2097697" y="608029"/>
            <a:chExt cx="407489" cy="476685"/>
          </a:xfrm>
        </p:grpSpPr>
        <p:sp>
          <p:nvSpPr>
            <p:cNvPr id="40" name="Freccia a destra 4"/>
            <p:cNvSpPr/>
            <p:nvPr/>
          </p:nvSpPr>
          <p:spPr>
            <a:xfrm>
              <a:off x="2097697" y="703366"/>
              <a:ext cx="285242" cy="286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2100" kern="1200">
                <a:latin typeface="Futura Lt BT"/>
              </a:endParaRPr>
            </a:p>
          </p:txBody>
        </p:sp>
        <p:sp>
          <p:nvSpPr>
            <p:cNvPr id="39" name="Freccia a destra 38"/>
            <p:cNvSpPr/>
            <p:nvPr/>
          </p:nvSpPr>
          <p:spPr>
            <a:xfrm>
              <a:off x="2097697" y="608029"/>
              <a:ext cx="407489" cy="47668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" name="AutoShape 1060"/>
          <p:cNvSpPr>
            <a:spLocks noChangeArrowheads="1"/>
          </p:cNvSpPr>
          <p:nvPr/>
        </p:nvSpPr>
        <p:spPr bwMode="auto">
          <a:xfrm>
            <a:off x="683568" y="2780928"/>
            <a:ext cx="7855174" cy="1656184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945721" y="451249"/>
            <a:ext cx="7128792" cy="673495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b="1" dirty="0">
                <a:solidFill>
                  <a:srgbClr val="3C7486"/>
                </a:solidFill>
                <a:latin typeface="+mn-lt"/>
                <a:cs typeface="ＭＳ Ｐゴシック" charset="0"/>
              </a:rPr>
              <a:t>IL</a:t>
            </a:r>
            <a:r>
              <a:rPr lang="it-IT" b="1" kern="0" dirty="0">
                <a:solidFill>
                  <a:srgbClr val="002060"/>
                </a:solidFill>
                <a:latin typeface="+mn-lt"/>
                <a:ea typeface="+mj-ea"/>
                <a:cs typeface="Calibri" pitchFamily="34" charset="0"/>
              </a:rPr>
              <a:t> </a:t>
            </a:r>
            <a:r>
              <a:rPr lang="it-IT" b="1" dirty="0">
                <a:solidFill>
                  <a:srgbClr val="3C7486"/>
                </a:solidFill>
                <a:latin typeface="+mn-lt"/>
                <a:cs typeface="ＭＳ Ｐゴシック" charset="0"/>
              </a:rPr>
              <a:t>PROCESSO DI VALIDAZIONE DEI CONTROLLORI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827584" y="1268760"/>
            <a:ext cx="1922120" cy="1153272"/>
            <a:chOff x="6430" y="269736"/>
            <a:chExt cx="1922120" cy="1153272"/>
          </a:xfrm>
        </p:grpSpPr>
        <p:sp>
          <p:nvSpPr>
            <p:cNvPr id="8" name="Rettangolo arrotondato 7"/>
            <p:cNvSpPr/>
            <p:nvPr/>
          </p:nvSpPr>
          <p:spPr>
            <a:xfrm>
              <a:off x="6430" y="269736"/>
              <a:ext cx="1922120" cy="11532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ttangolo 9"/>
            <p:cNvSpPr/>
            <p:nvPr/>
          </p:nvSpPr>
          <p:spPr>
            <a:xfrm>
              <a:off x="40208" y="303514"/>
              <a:ext cx="1854564" cy="10857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lvl="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kern="1200" dirty="0">
                  <a:solidFill>
                    <a:srgbClr val="002060"/>
                  </a:solidFill>
                  <a:latin typeface="Calibri" pitchFamily="34" charset="0"/>
                </a:rPr>
                <a:t>Partner progetto</a:t>
              </a:r>
            </a:p>
            <a:p>
              <a:pPr marL="57150" lvl="1" indent="-57150" algn="just" defTabSz="51117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sz="1150" kern="1200" dirty="0">
                  <a:solidFill>
                    <a:srgbClr val="002060"/>
                  </a:solidFill>
                  <a:latin typeface="Calibri" pitchFamily="34" charset="0"/>
                </a:rPr>
                <a:t>Individua il controllore e inoltra la richiesta di validazione al rappresentante </a:t>
              </a:r>
              <a:r>
                <a:rPr lang="it-IT" sz="1150" kern="1200" dirty="0">
                  <a:latin typeface="Calibri" pitchFamily="34" charset="0"/>
                </a:rPr>
                <a:t>del </a:t>
              </a:r>
              <a:r>
                <a:rPr lang="it-IT" sz="1150" kern="1200" dirty="0">
                  <a:solidFill>
                    <a:srgbClr val="002060"/>
                  </a:solidFill>
                  <a:latin typeface="Calibri" pitchFamily="34" charset="0"/>
                </a:rPr>
                <a:t>programma</a:t>
              </a:r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3707904" y="1268760"/>
            <a:ext cx="2007104" cy="1157724"/>
            <a:chOff x="2697398" y="269736"/>
            <a:chExt cx="2007104" cy="1157724"/>
          </a:xfrm>
        </p:grpSpPr>
        <p:sp>
          <p:nvSpPr>
            <p:cNvPr id="12" name="Rettangolo arrotondato 11"/>
            <p:cNvSpPr/>
            <p:nvPr/>
          </p:nvSpPr>
          <p:spPr>
            <a:xfrm>
              <a:off x="2697398" y="269736"/>
              <a:ext cx="1922120" cy="11532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ttangolo 12"/>
            <p:cNvSpPr/>
            <p:nvPr/>
          </p:nvSpPr>
          <p:spPr>
            <a:xfrm>
              <a:off x="2704238" y="286836"/>
              <a:ext cx="2000264" cy="11406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kern="1200" dirty="0">
                  <a:solidFill>
                    <a:srgbClr val="002060"/>
                  </a:solidFill>
                  <a:latin typeface="Calibri" pitchFamily="34" charset="0"/>
                </a:rPr>
                <a:t>Rappresentante del PO</a:t>
              </a:r>
            </a:p>
            <a:p>
              <a:pPr marL="57150" lvl="1" indent="-57150" algn="l" defTabSz="51117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sz="1150" kern="1200" dirty="0">
                  <a:solidFill>
                    <a:srgbClr val="002060"/>
                  </a:solidFill>
                  <a:latin typeface="Calibri" pitchFamily="34" charset="0"/>
                </a:rPr>
                <a:t>Raccoglie ed esamina la documentazione pervenuta e la trasmette unitamente ad una </a:t>
              </a:r>
              <a:r>
                <a:rPr lang="it-IT" sz="1150" kern="1200" dirty="0" err="1">
                  <a:solidFill>
                    <a:srgbClr val="002060"/>
                  </a:solidFill>
                  <a:latin typeface="Calibri" pitchFamily="34" charset="0"/>
                </a:rPr>
                <a:t>check</a:t>
              </a:r>
              <a:r>
                <a:rPr lang="it-IT" sz="1150" kern="1200" dirty="0">
                  <a:solidFill>
                    <a:srgbClr val="002060"/>
                  </a:solidFill>
                  <a:latin typeface="Calibri" pitchFamily="34" charset="0"/>
                </a:rPr>
                <a:t> </a:t>
              </a:r>
              <a:r>
                <a:rPr lang="it-IT" sz="1150" kern="1200" dirty="0" err="1">
                  <a:solidFill>
                    <a:srgbClr val="002060"/>
                  </a:solidFill>
                  <a:latin typeface="Calibri" pitchFamily="34" charset="0"/>
                </a:rPr>
                <a:t>list</a:t>
              </a:r>
              <a:r>
                <a:rPr lang="it-IT" sz="1150" kern="1200" dirty="0">
                  <a:solidFill>
                    <a:srgbClr val="002060"/>
                  </a:solidFill>
                  <a:latin typeface="Calibri" pitchFamily="34" charset="0"/>
                </a:rPr>
                <a:t> interna alla Commissione Mista</a:t>
              </a:r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6444208" y="1268760"/>
            <a:ext cx="1922120" cy="1153272"/>
            <a:chOff x="5388367" y="269736"/>
            <a:chExt cx="1922120" cy="1153272"/>
          </a:xfrm>
        </p:grpSpPr>
        <p:sp>
          <p:nvSpPr>
            <p:cNvPr id="15" name="Rettangolo arrotondato 14"/>
            <p:cNvSpPr/>
            <p:nvPr/>
          </p:nvSpPr>
          <p:spPr>
            <a:xfrm>
              <a:off x="5388367" y="269736"/>
              <a:ext cx="1922120" cy="11532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ttangolo 15"/>
            <p:cNvSpPr/>
            <p:nvPr/>
          </p:nvSpPr>
          <p:spPr>
            <a:xfrm>
              <a:off x="5422145" y="303514"/>
              <a:ext cx="1854564" cy="10857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kern="1200" dirty="0">
                  <a:solidFill>
                    <a:srgbClr val="002060"/>
                  </a:solidFill>
                  <a:latin typeface="Calibri" pitchFamily="34" charset="0"/>
                </a:rPr>
                <a:t>Commissione Mista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sz="1200" kern="1200" dirty="0">
                  <a:solidFill>
                    <a:srgbClr val="002060"/>
                  </a:solidFill>
                  <a:latin typeface="Calibri" pitchFamily="34" charset="0"/>
                </a:rPr>
                <a:t>I membri della Commissione esprimono il proprio assenso/diniego all’autorizzazione del controllore</a:t>
              </a:r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899592" y="2996952"/>
            <a:ext cx="1922120" cy="1153272"/>
            <a:chOff x="6430" y="2191856"/>
            <a:chExt cx="1922120" cy="1153272"/>
          </a:xfrm>
        </p:grpSpPr>
        <p:sp>
          <p:nvSpPr>
            <p:cNvPr id="18" name="Rettangolo arrotondato 17"/>
            <p:cNvSpPr/>
            <p:nvPr/>
          </p:nvSpPr>
          <p:spPr>
            <a:xfrm>
              <a:off x="6430" y="2191856"/>
              <a:ext cx="1922120" cy="11532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ttangolo 18"/>
            <p:cNvSpPr/>
            <p:nvPr/>
          </p:nvSpPr>
          <p:spPr>
            <a:xfrm>
              <a:off x="40208" y="2225634"/>
              <a:ext cx="1854564" cy="10857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200" b="1" kern="1200" dirty="0">
                  <a:solidFill>
                    <a:srgbClr val="002060"/>
                  </a:solidFill>
                  <a:latin typeface="Calibri" pitchFamily="34" charset="0"/>
                </a:rPr>
                <a:t>Rappresentante del Programma</a:t>
              </a:r>
            </a:p>
            <a:p>
              <a:pPr marL="57150" lvl="1" indent="-57150" algn="l" defTabSz="51117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sz="1150" kern="1200" dirty="0">
                  <a:solidFill>
                    <a:srgbClr val="002060"/>
                  </a:solidFill>
                  <a:latin typeface="Calibri" pitchFamily="34" charset="0"/>
                </a:rPr>
                <a:t>Comunica al partner e all’</a:t>
              </a:r>
              <a:r>
                <a:rPr lang="it-IT" sz="1150" kern="1200" dirty="0" err="1">
                  <a:solidFill>
                    <a:srgbClr val="002060"/>
                  </a:solidFill>
                  <a:latin typeface="Calibri" pitchFamily="34" charset="0"/>
                </a:rPr>
                <a:t>AdG</a:t>
              </a:r>
              <a:r>
                <a:rPr lang="it-IT" sz="1150" kern="1200" dirty="0">
                  <a:solidFill>
                    <a:srgbClr val="002060"/>
                  </a:solidFill>
                  <a:latin typeface="Calibri" pitchFamily="34" charset="0"/>
                </a:rPr>
                <a:t> l’avvenuta validazione del controllore</a:t>
              </a: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3707904" y="2995808"/>
            <a:ext cx="1922120" cy="1153272"/>
            <a:chOff x="2697398" y="2191856"/>
            <a:chExt cx="1922120" cy="1153272"/>
          </a:xfrm>
        </p:grpSpPr>
        <p:sp>
          <p:nvSpPr>
            <p:cNvPr id="21" name="Rettangolo arrotondato 20"/>
            <p:cNvSpPr/>
            <p:nvPr/>
          </p:nvSpPr>
          <p:spPr>
            <a:xfrm>
              <a:off x="2697398" y="2191856"/>
              <a:ext cx="1922120" cy="11532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ttangolo 21"/>
            <p:cNvSpPr/>
            <p:nvPr/>
          </p:nvSpPr>
          <p:spPr>
            <a:xfrm>
              <a:off x="2731176" y="2225634"/>
              <a:ext cx="1854564" cy="10857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kern="1200" dirty="0">
                  <a:solidFill>
                    <a:srgbClr val="002060"/>
                  </a:solidFill>
                  <a:latin typeface="Calibri" pitchFamily="34" charset="0"/>
                </a:rPr>
                <a:t>Presidenza</a:t>
              </a:r>
            </a:p>
            <a:p>
              <a:pPr marL="57150" lvl="1" indent="-57150" algn="l" defTabSz="51117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sz="1150" kern="1200" dirty="0">
                  <a:solidFill>
                    <a:srgbClr val="002060"/>
                  </a:solidFill>
                  <a:latin typeface="Calibri" pitchFamily="34" charset="0"/>
                </a:rPr>
                <a:t>Autorizza il Rappresentante del programma a sottoscrivere le attestazioni di conferma</a:t>
              </a:r>
            </a:p>
          </p:txBody>
        </p:sp>
      </p:grpSp>
      <p:grpSp>
        <p:nvGrpSpPr>
          <p:cNvPr id="23" name="Gruppo 22"/>
          <p:cNvGrpSpPr/>
          <p:nvPr/>
        </p:nvGrpSpPr>
        <p:grpSpPr>
          <a:xfrm>
            <a:off x="6444208" y="2996952"/>
            <a:ext cx="1922120" cy="1153272"/>
            <a:chOff x="5388367" y="2191856"/>
            <a:chExt cx="1922120" cy="1153272"/>
          </a:xfrm>
        </p:grpSpPr>
        <p:sp>
          <p:nvSpPr>
            <p:cNvPr id="24" name="Rettangolo arrotondato 23"/>
            <p:cNvSpPr/>
            <p:nvPr/>
          </p:nvSpPr>
          <p:spPr>
            <a:xfrm>
              <a:off x="5388367" y="2191856"/>
              <a:ext cx="1922120" cy="11532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ttangolo 24"/>
            <p:cNvSpPr/>
            <p:nvPr/>
          </p:nvSpPr>
          <p:spPr>
            <a:xfrm>
              <a:off x="5422145" y="2225634"/>
              <a:ext cx="1854564" cy="10857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kern="1200" dirty="0">
                  <a:solidFill>
                    <a:srgbClr val="002060"/>
                  </a:solidFill>
                  <a:latin typeface="Calibri" pitchFamily="34" charset="0"/>
                </a:rPr>
                <a:t>Segreteria Tecnica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sz="1200" kern="1200" dirty="0">
                  <a:solidFill>
                    <a:srgbClr val="002060"/>
                  </a:solidFill>
                  <a:latin typeface="Calibri" pitchFamily="34" charset="0"/>
                </a:rPr>
                <a:t>Effettua l’istruttoria dell’istanza di validazione</a:t>
              </a:r>
            </a:p>
          </p:txBody>
        </p:sp>
      </p:grpSp>
      <p:grpSp>
        <p:nvGrpSpPr>
          <p:cNvPr id="26" name="Gruppo 25"/>
          <p:cNvGrpSpPr/>
          <p:nvPr/>
        </p:nvGrpSpPr>
        <p:grpSpPr>
          <a:xfrm>
            <a:off x="921688" y="4653136"/>
            <a:ext cx="1922120" cy="849500"/>
            <a:chOff x="6430" y="3903031"/>
            <a:chExt cx="1922120" cy="849500"/>
          </a:xfrm>
        </p:grpSpPr>
        <p:sp>
          <p:nvSpPr>
            <p:cNvPr id="27" name="Rettangolo arrotondato 26"/>
            <p:cNvSpPr/>
            <p:nvPr/>
          </p:nvSpPr>
          <p:spPr>
            <a:xfrm>
              <a:off x="6430" y="3903031"/>
              <a:ext cx="1922120" cy="8495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ttangolo 27"/>
            <p:cNvSpPr/>
            <p:nvPr/>
          </p:nvSpPr>
          <p:spPr>
            <a:xfrm>
              <a:off x="31311" y="3927912"/>
              <a:ext cx="1872358" cy="799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kern="1200" dirty="0">
                  <a:solidFill>
                    <a:srgbClr val="002060"/>
                  </a:solidFill>
                  <a:latin typeface="Calibri" pitchFamily="34" charset="0"/>
                </a:rPr>
                <a:t>Partner di progetto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sz="1200" kern="1200" dirty="0">
                  <a:solidFill>
                    <a:srgbClr val="002060"/>
                  </a:solidFill>
                  <a:latin typeface="Calibri" pitchFamily="34" charset="0"/>
                </a:rPr>
                <a:t>Sottoscrive il contratto con il controllore</a:t>
              </a:r>
            </a:p>
          </p:txBody>
        </p:sp>
      </p:grpSp>
      <p:grpSp>
        <p:nvGrpSpPr>
          <p:cNvPr id="29" name="Gruppo 28"/>
          <p:cNvGrpSpPr/>
          <p:nvPr/>
        </p:nvGrpSpPr>
        <p:grpSpPr>
          <a:xfrm>
            <a:off x="3059832" y="1628800"/>
            <a:ext cx="407489" cy="476685"/>
            <a:chOff x="2097697" y="608029"/>
            <a:chExt cx="407489" cy="476685"/>
          </a:xfrm>
        </p:grpSpPr>
        <p:sp>
          <p:nvSpPr>
            <p:cNvPr id="30" name="Freccia a destra 29"/>
            <p:cNvSpPr/>
            <p:nvPr/>
          </p:nvSpPr>
          <p:spPr>
            <a:xfrm>
              <a:off x="2097697" y="608029"/>
              <a:ext cx="407489" cy="47668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ccia a destra 4"/>
            <p:cNvSpPr/>
            <p:nvPr/>
          </p:nvSpPr>
          <p:spPr>
            <a:xfrm>
              <a:off x="2097697" y="703366"/>
              <a:ext cx="285242" cy="2860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2100" kern="1200">
                <a:latin typeface="Futura Lt BT"/>
              </a:endParaRPr>
            </a:p>
          </p:txBody>
        </p:sp>
      </p:grpSp>
      <p:grpSp>
        <p:nvGrpSpPr>
          <p:cNvPr id="41" name="Gruppo 40"/>
          <p:cNvGrpSpPr/>
          <p:nvPr/>
        </p:nvGrpSpPr>
        <p:grpSpPr>
          <a:xfrm rot="10800000">
            <a:off x="2987824" y="3356992"/>
            <a:ext cx="407489" cy="476685"/>
            <a:chOff x="2097697" y="608029"/>
            <a:chExt cx="407489" cy="476685"/>
          </a:xfrm>
        </p:grpSpPr>
        <p:sp>
          <p:nvSpPr>
            <p:cNvPr id="43" name="Freccia a destra 4"/>
            <p:cNvSpPr/>
            <p:nvPr/>
          </p:nvSpPr>
          <p:spPr>
            <a:xfrm>
              <a:off x="2097697" y="703366"/>
              <a:ext cx="285242" cy="286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2100" kern="1200">
                <a:latin typeface="Futura Lt BT"/>
              </a:endParaRPr>
            </a:p>
          </p:txBody>
        </p:sp>
        <p:sp>
          <p:nvSpPr>
            <p:cNvPr id="42" name="Freccia a destra 41"/>
            <p:cNvSpPr/>
            <p:nvPr/>
          </p:nvSpPr>
          <p:spPr>
            <a:xfrm>
              <a:off x="2097697" y="608029"/>
              <a:ext cx="407489" cy="47668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292580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blank_med">
  <a:themeElements>
    <a:clrScheme name="Thème Office 13">
      <a:dk1>
        <a:srgbClr val="808080"/>
      </a:dk1>
      <a:lt1>
        <a:srgbClr val="FFFFFF"/>
      </a:lt1>
      <a:dk2>
        <a:srgbClr val="008BD2"/>
      </a:dk2>
      <a:lt2>
        <a:srgbClr val="808080"/>
      </a:lt2>
      <a:accent1>
        <a:srgbClr val="008BD2"/>
      </a:accent1>
      <a:accent2>
        <a:srgbClr val="FFDD00"/>
      </a:accent2>
      <a:accent3>
        <a:srgbClr val="FFFFFF"/>
      </a:accent3>
      <a:accent4>
        <a:srgbClr val="6C6C6C"/>
      </a:accent4>
      <a:accent5>
        <a:srgbClr val="AAC4E5"/>
      </a:accent5>
      <a:accent6>
        <a:srgbClr val="E7C800"/>
      </a:accent6>
      <a:hlink>
        <a:srgbClr val="C0A686"/>
      </a:hlink>
      <a:folHlink>
        <a:srgbClr val="164194"/>
      </a:folHlink>
    </a:clrScheme>
    <a:fontScheme name="Personnalisé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3">
        <a:dk1>
          <a:srgbClr val="808080"/>
        </a:dk1>
        <a:lt1>
          <a:srgbClr val="FFFFFF"/>
        </a:lt1>
        <a:dk2>
          <a:srgbClr val="008BD2"/>
        </a:dk2>
        <a:lt2>
          <a:srgbClr val="808080"/>
        </a:lt2>
        <a:accent1>
          <a:srgbClr val="008BD2"/>
        </a:accent1>
        <a:accent2>
          <a:srgbClr val="FFDD00"/>
        </a:accent2>
        <a:accent3>
          <a:srgbClr val="FFFFFF"/>
        </a:accent3>
        <a:accent4>
          <a:srgbClr val="6C6C6C"/>
        </a:accent4>
        <a:accent5>
          <a:srgbClr val="AAC4E5"/>
        </a:accent5>
        <a:accent6>
          <a:srgbClr val="E7C800"/>
        </a:accent6>
        <a:hlink>
          <a:srgbClr val="C0A686"/>
        </a:hlink>
        <a:folHlink>
          <a:srgbClr val="1641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Astro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A7A5D0FA55ADF4D9FBC8ABA84B73846" ma:contentTypeVersion="0" ma:contentTypeDescription="Creare un nuovo documento." ma:contentTypeScope="" ma:versionID="de2d4633b1f14103303be7bbead28f4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e2c2bff39701977361371fca1d1563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58CC376-6F95-4C5E-9A4A-27408382B4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F78D51-45C2-49C6-B148-BD75FEC9BA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563AEF4-155B-4C30-BADC-5F10CF3ED791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blank_med</Template>
  <TotalTime>1811</TotalTime>
  <Words>685</Words>
  <Application>Microsoft Office PowerPoint</Application>
  <PresentationFormat>Presentazione su schermo (4:3)</PresentationFormat>
  <Paragraphs>191</Paragraphs>
  <Slides>15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3" baseType="lpstr">
      <vt:lpstr>ＭＳ Ｐゴシック</vt:lpstr>
      <vt:lpstr>ＭＳ Ｐゴシック</vt:lpstr>
      <vt:lpstr>Arial</vt:lpstr>
      <vt:lpstr>Calibri</vt:lpstr>
      <vt:lpstr>Futura Lt BT</vt:lpstr>
      <vt:lpstr>Montserrat</vt:lpstr>
      <vt:lpstr>Verdana</vt:lpstr>
      <vt:lpstr>blank_med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CR PACA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Power Point Sous-titre</dc:title>
  <dc:creator>Mélanie PHAN</dc:creator>
  <cp:lastModifiedBy>Bastoni Luana</cp:lastModifiedBy>
  <cp:revision>207</cp:revision>
  <cp:lastPrinted>2017-02-06T10:37:23Z</cp:lastPrinted>
  <dcterms:created xsi:type="dcterms:W3CDTF">2012-02-17T13:58:30Z</dcterms:created>
  <dcterms:modified xsi:type="dcterms:W3CDTF">2017-02-06T10:38:05Z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0x010100FA7A5D0FA55ADF4D9FBC8ABA84B73846</vt:lpwstr>
  </property>
</Properties>
</file>