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32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9" r:id="rId4"/>
    <p:sldId id="300" r:id="rId5"/>
    <p:sldId id="301" r:id="rId6"/>
    <p:sldId id="302" r:id="rId7"/>
    <p:sldId id="303" r:id="rId8"/>
    <p:sldId id="304" r:id="rId9"/>
    <p:sldId id="307" r:id="rId10"/>
    <p:sldId id="305" r:id="rId11"/>
    <p:sldId id="298" r:id="rId12"/>
    <p:sldId id="279" r:id="rId13"/>
  </p:sldIdLst>
  <p:sldSz cx="9144000" cy="6858000" type="screen4x3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DE7"/>
    <a:srgbClr val="FDC608"/>
    <a:srgbClr val="98C222"/>
    <a:srgbClr val="FFCC00"/>
    <a:srgbClr val="D6EB84"/>
    <a:srgbClr val="A8D729"/>
    <a:srgbClr val="FF66CC"/>
    <a:srgbClr val="EE12D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39"/>
    <p:restoredTop sz="94586"/>
  </p:normalViewPr>
  <p:slideViewPr>
    <p:cSldViewPr>
      <p:cViewPr varScale="1">
        <p:scale>
          <a:sx n="98" d="100"/>
          <a:sy n="98" d="100"/>
        </p:scale>
        <p:origin x="8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07166320859244"/>
          <c:y val="0.0449846273005918"/>
          <c:w val="0.883532835690929"/>
          <c:h val="0.7851842362531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Foglio1!$C$3</c:f>
              <c:strCache>
                <c:ptCount val="1"/>
                <c:pt idx="0">
                  <c:v>PARTNERS from ITALY  </c:v>
                </c:pt>
              </c:strCache>
            </c:strRef>
          </c:tx>
          <c:spPr>
            <a:solidFill>
              <a:srgbClr val="003399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3399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Foglio1!$B$4:$B$6</c:f>
              <c:strCache>
                <c:ptCount val="2"/>
                <c:pt idx="0">
                  <c:v>1st CALL </c:v>
                </c:pt>
                <c:pt idx="1">
                  <c:v>2nd CALL </c:v>
                </c:pt>
              </c:strCache>
            </c:strRef>
          </c:cat>
          <c:val>
            <c:numRef>
              <c:f>Foglio1!$C$4:$C$6</c:f>
              <c:numCache>
                <c:formatCode>General</c:formatCode>
                <c:ptCount val="3"/>
                <c:pt idx="0">
                  <c:v>153.0</c:v>
                </c:pt>
                <c:pt idx="1">
                  <c:v>55.0</c:v>
                </c:pt>
                <c:pt idx="2">
                  <c:v>208.0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6C-46B2-97B1-1A9ECBA722D7}"/>
            </c:ext>
          </c:extLst>
        </c:ser>
        <c:ser>
          <c:idx val="1"/>
          <c:order val="1"/>
          <c:tx>
            <c:strRef>
              <c:f>Foglio1!$D$3</c:f>
              <c:strCache>
                <c:ptCount val="1"/>
                <c:pt idx="0">
                  <c:v>PARTICIPATING PARTNERS 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3399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Foglio1!$B$4:$B$6</c:f>
              <c:strCache>
                <c:ptCount val="2"/>
                <c:pt idx="0">
                  <c:v>1st CALL </c:v>
                </c:pt>
                <c:pt idx="1">
                  <c:v>2nd CALL </c:v>
                </c:pt>
              </c:strCache>
            </c:strRef>
          </c:cat>
          <c:val>
            <c:numRef>
              <c:f>Foglio1!$D$4:$D$6</c:f>
              <c:numCache>
                <c:formatCode>General</c:formatCode>
                <c:ptCount val="3"/>
                <c:pt idx="0">
                  <c:v>633.0</c:v>
                </c:pt>
                <c:pt idx="1">
                  <c:v>237.0</c:v>
                </c:pt>
                <c:pt idx="2">
                  <c:v>870.0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6C-46B2-97B1-1A9ECBA72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59448768"/>
        <c:axId val="-357028112"/>
      </c:barChart>
      <c:catAx>
        <c:axId val="-35944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357028112"/>
        <c:crosses val="autoZero"/>
        <c:auto val="1"/>
        <c:lblAlgn val="ctr"/>
        <c:lblOffset val="100"/>
        <c:noMultiLvlLbl val="0"/>
      </c:catAx>
      <c:valAx>
        <c:axId val="-35702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-35944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4810227119724"/>
          <c:y val="0.889082030530347"/>
          <c:w val="0.894451389139249"/>
          <c:h val="0.1021297923821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003399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53641-A858-4BDD-8D68-5E5577C93AB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B19CB27-3D58-497A-8548-9A8EC5AF84D1}">
      <dgm:prSet phldrT="[Testo]" custT="1"/>
      <dgm:spPr/>
      <dgm:t>
        <a:bodyPr/>
        <a:lstStyle/>
        <a:p>
          <a:r>
            <a:rPr lang="it-IT" sz="2800" b="1" dirty="0" smtClean="0">
              <a:solidFill>
                <a:srgbClr val="98C222"/>
              </a:solidFill>
            </a:rPr>
            <a:t>208</a:t>
          </a:r>
          <a:r>
            <a:rPr lang="it-IT" sz="2400" b="1" dirty="0" smtClean="0">
              <a:solidFill>
                <a:srgbClr val="98C222"/>
              </a:solidFill>
            </a:rPr>
            <a:t> </a:t>
          </a:r>
          <a:br>
            <a:rPr lang="it-IT" sz="2400" b="1" dirty="0" smtClean="0">
              <a:solidFill>
                <a:srgbClr val="98C222"/>
              </a:solidFill>
            </a:rPr>
          </a:br>
          <a:r>
            <a:rPr lang="it-IT" sz="2400" b="1" dirty="0" smtClean="0">
              <a:solidFill>
                <a:srgbClr val="98C222"/>
              </a:solidFill>
            </a:rPr>
            <a:t>ITALIAN </a:t>
          </a:r>
          <a:r>
            <a:rPr lang="it-IT" sz="2400" b="1" dirty="0" err="1" smtClean="0">
              <a:solidFill>
                <a:srgbClr val="98C222"/>
              </a:solidFill>
            </a:rPr>
            <a:t>participants</a:t>
          </a:r>
          <a:r>
            <a:rPr lang="it-IT" sz="2400" b="1" dirty="0" smtClean="0">
              <a:solidFill>
                <a:srgbClr val="98C222"/>
              </a:solidFill>
            </a:rPr>
            <a:t> </a:t>
          </a:r>
          <a:endParaRPr lang="it-IT" sz="2400" b="1" dirty="0">
            <a:solidFill>
              <a:srgbClr val="98C222"/>
            </a:solidFill>
          </a:endParaRPr>
        </a:p>
      </dgm:t>
    </dgm:pt>
    <dgm:pt modelId="{E639C48E-1C4A-46BE-AFD0-298E3FAA5C32}" type="parTrans" cxnId="{CFEDA2C9-6EEE-4839-A03A-6DCA864DCDD4}">
      <dgm:prSet/>
      <dgm:spPr/>
      <dgm:t>
        <a:bodyPr/>
        <a:lstStyle/>
        <a:p>
          <a:endParaRPr lang="it-IT"/>
        </a:p>
      </dgm:t>
    </dgm:pt>
    <dgm:pt modelId="{26DDFEDD-FB88-4A57-831F-265B3CDBCBA2}" type="sibTrans" cxnId="{CFEDA2C9-6EEE-4839-A03A-6DCA864DCDD4}">
      <dgm:prSet/>
      <dgm:spPr/>
      <dgm:t>
        <a:bodyPr/>
        <a:lstStyle/>
        <a:p>
          <a:endParaRPr lang="it-IT"/>
        </a:p>
      </dgm:t>
    </dgm:pt>
    <dgm:pt modelId="{78A138E3-977E-4634-A490-0E309C15B6BA}">
      <dgm:prSet phldrT="[Testo]"/>
      <dgm:spPr/>
      <dgm:t>
        <a:bodyPr/>
        <a:lstStyle/>
        <a:p>
          <a:r>
            <a:rPr lang="it-IT" dirty="0" smtClean="0">
              <a:solidFill>
                <a:srgbClr val="003399"/>
              </a:solidFill>
            </a:rPr>
            <a:t>Out of </a:t>
          </a:r>
          <a:r>
            <a:rPr lang="it-IT" dirty="0" err="1" smtClean="0">
              <a:solidFill>
                <a:srgbClr val="003399"/>
              </a:solidFill>
            </a:rPr>
            <a:t>which</a:t>
          </a:r>
          <a:r>
            <a:rPr lang="it-IT" dirty="0" smtClean="0">
              <a:solidFill>
                <a:srgbClr val="003399"/>
              </a:solidFill>
            </a:rPr>
            <a:t>: </a:t>
          </a:r>
        </a:p>
        <a:p>
          <a:r>
            <a:rPr lang="it-IT" b="1" dirty="0" smtClean="0">
              <a:solidFill>
                <a:srgbClr val="003399"/>
              </a:solidFill>
            </a:rPr>
            <a:t>163 PUBLIC </a:t>
          </a:r>
          <a:endParaRPr lang="it-IT" b="1" dirty="0">
            <a:solidFill>
              <a:srgbClr val="003399"/>
            </a:solidFill>
          </a:endParaRPr>
        </a:p>
      </dgm:t>
    </dgm:pt>
    <dgm:pt modelId="{0F532DD9-783F-46F0-A320-4C9B1EA96233}" type="parTrans" cxnId="{E786B1F4-BB78-4506-B8E3-6CDD2D1DC150}">
      <dgm:prSet/>
      <dgm:spPr/>
      <dgm:t>
        <a:bodyPr/>
        <a:lstStyle/>
        <a:p>
          <a:endParaRPr lang="it-IT"/>
        </a:p>
      </dgm:t>
    </dgm:pt>
    <dgm:pt modelId="{9BB369AC-B430-4EB1-983E-C6C09CDD5064}" type="sibTrans" cxnId="{E786B1F4-BB78-4506-B8E3-6CDD2D1DC150}">
      <dgm:prSet/>
      <dgm:spPr/>
      <dgm:t>
        <a:bodyPr/>
        <a:lstStyle/>
        <a:p>
          <a:endParaRPr lang="it-IT"/>
        </a:p>
      </dgm:t>
    </dgm:pt>
    <dgm:pt modelId="{3162F6D6-A0D4-47BB-AB91-DEE2ED7B1B4E}">
      <dgm:prSet phldrT="[Testo]"/>
      <dgm:spPr/>
      <dgm:t>
        <a:bodyPr/>
        <a:lstStyle/>
        <a:p>
          <a:r>
            <a:rPr lang="it-IT" dirty="0" smtClean="0">
              <a:solidFill>
                <a:srgbClr val="003399"/>
              </a:solidFill>
            </a:rPr>
            <a:t>Out of </a:t>
          </a:r>
          <a:r>
            <a:rPr lang="it-IT" dirty="0" err="1" smtClean="0">
              <a:solidFill>
                <a:srgbClr val="003399"/>
              </a:solidFill>
            </a:rPr>
            <a:t>which</a:t>
          </a:r>
          <a:r>
            <a:rPr lang="it-IT" dirty="0" smtClean="0">
              <a:solidFill>
                <a:srgbClr val="003399"/>
              </a:solidFill>
            </a:rPr>
            <a:t>: </a:t>
          </a:r>
        </a:p>
        <a:p>
          <a:r>
            <a:rPr lang="it-IT" b="1" dirty="0" smtClean="0">
              <a:solidFill>
                <a:srgbClr val="003399"/>
              </a:solidFill>
            </a:rPr>
            <a:t>45 PRIVATE</a:t>
          </a:r>
          <a:endParaRPr lang="it-IT" b="1" dirty="0">
            <a:solidFill>
              <a:srgbClr val="003399"/>
            </a:solidFill>
          </a:endParaRPr>
        </a:p>
      </dgm:t>
    </dgm:pt>
    <dgm:pt modelId="{E1CE1440-3AFB-4D30-A10D-739CD5A9F930}" type="parTrans" cxnId="{A2C4530E-E6BB-47ED-97B6-0B5EEAA5F1D1}">
      <dgm:prSet/>
      <dgm:spPr/>
      <dgm:t>
        <a:bodyPr/>
        <a:lstStyle/>
        <a:p>
          <a:endParaRPr lang="it-IT"/>
        </a:p>
      </dgm:t>
    </dgm:pt>
    <dgm:pt modelId="{7503455E-E25B-4068-88E2-75061E9BB614}" type="sibTrans" cxnId="{A2C4530E-E6BB-47ED-97B6-0B5EEAA5F1D1}">
      <dgm:prSet/>
      <dgm:spPr/>
      <dgm:t>
        <a:bodyPr/>
        <a:lstStyle/>
        <a:p>
          <a:endParaRPr lang="it-IT"/>
        </a:p>
      </dgm:t>
    </dgm:pt>
    <dgm:pt modelId="{86E451D6-04BF-4E21-B794-8F25C6053536}" type="pres">
      <dgm:prSet presAssocID="{76D53641-A858-4BDD-8D68-5E5577C93A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92C3163B-4827-41C6-9123-B07B7F3C032C}" type="pres">
      <dgm:prSet presAssocID="{EB19CB27-3D58-497A-8548-9A8EC5AF84D1}" presName="hierRoot1" presStyleCnt="0"/>
      <dgm:spPr/>
    </dgm:pt>
    <dgm:pt modelId="{823C680E-BCB3-4A2E-8C15-9DF8CD768ED3}" type="pres">
      <dgm:prSet presAssocID="{EB19CB27-3D58-497A-8548-9A8EC5AF84D1}" presName="composite" presStyleCnt="0"/>
      <dgm:spPr/>
    </dgm:pt>
    <dgm:pt modelId="{3770E79D-5AAF-42C1-B674-42B2CB982671}" type="pres">
      <dgm:prSet presAssocID="{EB19CB27-3D58-497A-8548-9A8EC5AF84D1}" presName="background" presStyleLbl="node0" presStyleIdx="0" presStyleCnt="1"/>
      <dgm:spPr>
        <a:solidFill>
          <a:srgbClr val="98C222"/>
        </a:solidFill>
      </dgm:spPr>
      <dgm:t>
        <a:bodyPr/>
        <a:lstStyle/>
        <a:p>
          <a:endParaRPr lang="it-IT"/>
        </a:p>
      </dgm:t>
    </dgm:pt>
    <dgm:pt modelId="{EB99A4E7-E095-4E70-AD24-9CB2D5AC25F1}" type="pres">
      <dgm:prSet presAssocID="{EB19CB27-3D58-497A-8548-9A8EC5AF84D1}" presName="text" presStyleLbl="fgAcc0" presStyleIdx="0" presStyleCnt="1" custScaleX="1216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4CB9F9E-6779-4186-85C4-DEA0447166BB}" type="pres">
      <dgm:prSet presAssocID="{EB19CB27-3D58-497A-8548-9A8EC5AF84D1}" presName="hierChild2" presStyleCnt="0"/>
      <dgm:spPr/>
    </dgm:pt>
    <dgm:pt modelId="{CB82F8BF-C5E7-4049-9595-075933E1A338}" type="pres">
      <dgm:prSet presAssocID="{0F532DD9-783F-46F0-A320-4C9B1EA96233}" presName="Name10" presStyleLbl="parChTrans1D2" presStyleIdx="0" presStyleCnt="2"/>
      <dgm:spPr/>
      <dgm:t>
        <a:bodyPr/>
        <a:lstStyle/>
        <a:p>
          <a:endParaRPr lang="it-IT"/>
        </a:p>
      </dgm:t>
    </dgm:pt>
    <dgm:pt modelId="{DFC9FDB0-746E-494B-8A76-7606BEB8EB7D}" type="pres">
      <dgm:prSet presAssocID="{78A138E3-977E-4634-A490-0E309C15B6BA}" presName="hierRoot2" presStyleCnt="0"/>
      <dgm:spPr/>
    </dgm:pt>
    <dgm:pt modelId="{5F67DA4F-B9EB-4371-A86A-D01DC1F0F1DD}" type="pres">
      <dgm:prSet presAssocID="{78A138E3-977E-4634-A490-0E309C15B6BA}" presName="composite2" presStyleCnt="0"/>
      <dgm:spPr/>
    </dgm:pt>
    <dgm:pt modelId="{A8FDD598-1E3E-4D58-838B-CB6A41C961F8}" type="pres">
      <dgm:prSet presAssocID="{78A138E3-977E-4634-A490-0E309C15B6BA}" presName="background2" presStyleLbl="node2" presStyleIdx="0" presStyleCnt="2"/>
      <dgm:spPr>
        <a:solidFill>
          <a:srgbClr val="FFCC00"/>
        </a:solidFill>
      </dgm:spPr>
      <dgm:t>
        <a:bodyPr/>
        <a:lstStyle/>
        <a:p>
          <a:endParaRPr lang="it-IT"/>
        </a:p>
      </dgm:t>
    </dgm:pt>
    <dgm:pt modelId="{F0739048-39EB-40E9-B94A-2C1FB6F7F5C4}" type="pres">
      <dgm:prSet presAssocID="{78A138E3-977E-4634-A490-0E309C15B6B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340A8B-C419-4A76-B60B-D09AC674ACF8}" type="pres">
      <dgm:prSet presAssocID="{78A138E3-977E-4634-A490-0E309C15B6BA}" presName="hierChild3" presStyleCnt="0"/>
      <dgm:spPr/>
    </dgm:pt>
    <dgm:pt modelId="{0E9A802F-4BAF-47D8-9C78-EDF2B0D73896}" type="pres">
      <dgm:prSet presAssocID="{E1CE1440-3AFB-4D30-A10D-739CD5A9F930}" presName="Name10" presStyleLbl="parChTrans1D2" presStyleIdx="1" presStyleCnt="2"/>
      <dgm:spPr/>
      <dgm:t>
        <a:bodyPr/>
        <a:lstStyle/>
        <a:p>
          <a:endParaRPr lang="it-IT"/>
        </a:p>
      </dgm:t>
    </dgm:pt>
    <dgm:pt modelId="{6ED5E44F-98B6-49BF-B280-5C7E6DB7564F}" type="pres">
      <dgm:prSet presAssocID="{3162F6D6-A0D4-47BB-AB91-DEE2ED7B1B4E}" presName="hierRoot2" presStyleCnt="0"/>
      <dgm:spPr/>
    </dgm:pt>
    <dgm:pt modelId="{8AB4DD12-5DBC-429F-B28D-2098032950D4}" type="pres">
      <dgm:prSet presAssocID="{3162F6D6-A0D4-47BB-AB91-DEE2ED7B1B4E}" presName="composite2" presStyleCnt="0"/>
      <dgm:spPr/>
    </dgm:pt>
    <dgm:pt modelId="{6A4420B2-891F-4467-B2CF-3EA4F1761788}" type="pres">
      <dgm:prSet presAssocID="{3162F6D6-A0D4-47BB-AB91-DEE2ED7B1B4E}" presName="background2" presStyleLbl="node2" presStyleIdx="1" presStyleCnt="2"/>
      <dgm:spPr>
        <a:solidFill>
          <a:srgbClr val="FFCC00"/>
        </a:solidFill>
      </dgm:spPr>
      <dgm:t>
        <a:bodyPr/>
        <a:lstStyle/>
        <a:p>
          <a:endParaRPr lang="it-IT"/>
        </a:p>
      </dgm:t>
    </dgm:pt>
    <dgm:pt modelId="{B8C7CD01-4929-4E36-B778-5E3597EB9895}" type="pres">
      <dgm:prSet presAssocID="{3162F6D6-A0D4-47BB-AB91-DEE2ED7B1B4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02DB0A-731E-41E0-8FB4-73967F9BD53D}" type="pres">
      <dgm:prSet presAssocID="{3162F6D6-A0D4-47BB-AB91-DEE2ED7B1B4E}" presName="hierChild3" presStyleCnt="0"/>
      <dgm:spPr/>
    </dgm:pt>
  </dgm:ptLst>
  <dgm:cxnLst>
    <dgm:cxn modelId="{88EE6525-1CD0-40FB-8DDC-1E197F3A2102}" type="presOf" srcId="{76D53641-A858-4BDD-8D68-5E5577C93AB2}" destId="{86E451D6-04BF-4E21-B794-8F25C6053536}" srcOrd="0" destOrd="0" presId="urn:microsoft.com/office/officeart/2005/8/layout/hierarchy1"/>
    <dgm:cxn modelId="{4FD40D9C-E2BE-4B1A-8586-D1BEA87EC233}" type="presOf" srcId="{0F532DD9-783F-46F0-A320-4C9B1EA96233}" destId="{CB82F8BF-C5E7-4049-9595-075933E1A338}" srcOrd="0" destOrd="0" presId="urn:microsoft.com/office/officeart/2005/8/layout/hierarchy1"/>
    <dgm:cxn modelId="{5BDA9722-651E-4309-9F4C-7A6298D08353}" type="presOf" srcId="{78A138E3-977E-4634-A490-0E309C15B6BA}" destId="{F0739048-39EB-40E9-B94A-2C1FB6F7F5C4}" srcOrd="0" destOrd="0" presId="urn:microsoft.com/office/officeart/2005/8/layout/hierarchy1"/>
    <dgm:cxn modelId="{A2C4530E-E6BB-47ED-97B6-0B5EEAA5F1D1}" srcId="{EB19CB27-3D58-497A-8548-9A8EC5AF84D1}" destId="{3162F6D6-A0D4-47BB-AB91-DEE2ED7B1B4E}" srcOrd="1" destOrd="0" parTransId="{E1CE1440-3AFB-4D30-A10D-739CD5A9F930}" sibTransId="{7503455E-E25B-4068-88E2-75061E9BB614}"/>
    <dgm:cxn modelId="{CFEDA2C9-6EEE-4839-A03A-6DCA864DCDD4}" srcId="{76D53641-A858-4BDD-8D68-5E5577C93AB2}" destId="{EB19CB27-3D58-497A-8548-9A8EC5AF84D1}" srcOrd="0" destOrd="0" parTransId="{E639C48E-1C4A-46BE-AFD0-298E3FAA5C32}" sibTransId="{26DDFEDD-FB88-4A57-831F-265B3CDBCBA2}"/>
    <dgm:cxn modelId="{C603E7D9-F4C5-42AC-890D-3C5F76C59EFB}" type="presOf" srcId="{EB19CB27-3D58-497A-8548-9A8EC5AF84D1}" destId="{EB99A4E7-E095-4E70-AD24-9CB2D5AC25F1}" srcOrd="0" destOrd="0" presId="urn:microsoft.com/office/officeart/2005/8/layout/hierarchy1"/>
    <dgm:cxn modelId="{158EBB5D-AF5C-4E33-BD93-C41A5B76E95A}" type="presOf" srcId="{3162F6D6-A0D4-47BB-AB91-DEE2ED7B1B4E}" destId="{B8C7CD01-4929-4E36-B778-5E3597EB9895}" srcOrd="0" destOrd="0" presId="urn:microsoft.com/office/officeart/2005/8/layout/hierarchy1"/>
    <dgm:cxn modelId="{CBEECB53-019D-4726-A398-C2AD46125131}" type="presOf" srcId="{E1CE1440-3AFB-4D30-A10D-739CD5A9F930}" destId="{0E9A802F-4BAF-47D8-9C78-EDF2B0D73896}" srcOrd="0" destOrd="0" presId="urn:microsoft.com/office/officeart/2005/8/layout/hierarchy1"/>
    <dgm:cxn modelId="{E786B1F4-BB78-4506-B8E3-6CDD2D1DC150}" srcId="{EB19CB27-3D58-497A-8548-9A8EC5AF84D1}" destId="{78A138E3-977E-4634-A490-0E309C15B6BA}" srcOrd="0" destOrd="0" parTransId="{0F532DD9-783F-46F0-A320-4C9B1EA96233}" sibTransId="{9BB369AC-B430-4EB1-983E-C6C09CDD5064}"/>
    <dgm:cxn modelId="{2641859A-E33F-4F3B-BDAA-05461FCA7131}" type="presParOf" srcId="{86E451D6-04BF-4E21-B794-8F25C6053536}" destId="{92C3163B-4827-41C6-9123-B07B7F3C032C}" srcOrd="0" destOrd="0" presId="urn:microsoft.com/office/officeart/2005/8/layout/hierarchy1"/>
    <dgm:cxn modelId="{9D798880-A3C3-47B5-A851-EFC92E718B5E}" type="presParOf" srcId="{92C3163B-4827-41C6-9123-B07B7F3C032C}" destId="{823C680E-BCB3-4A2E-8C15-9DF8CD768ED3}" srcOrd="0" destOrd="0" presId="urn:microsoft.com/office/officeart/2005/8/layout/hierarchy1"/>
    <dgm:cxn modelId="{FA731B49-9324-4A8D-977A-E1993388F557}" type="presParOf" srcId="{823C680E-BCB3-4A2E-8C15-9DF8CD768ED3}" destId="{3770E79D-5AAF-42C1-B674-42B2CB982671}" srcOrd="0" destOrd="0" presId="urn:microsoft.com/office/officeart/2005/8/layout/hierarchy1"/>
    <dgm:cxn modelId="{900112C4-9753-4F8D-B9FE-EA1F2862A1F1}" type="presParOf" srcId="{823C680E-BCB3-4A2E-8C15-9DF8CD768ED3}" destId="{EB99A4E7-E095-4E70-AD24-9CB2D5AC25F1}" srcOrd="1" destOrd="0" presId="urn:microsoft.com/office/officeart/2005/8/layout/hierarchy1"/>
    <dgm:cxn modelId="{36E38D63-F89D-4718-BFD4-05340F01EC73}" type="presParOf" srcId="{92C3163B-4827-41C6-9123-B07B7F3C032C}" destId="{04CB9F9E-6779-4186-85C4-DEA0447166BB}" srcOrd="1" destOrd="0" presId="urn:microsoft.com/office/officeart/2005/8/layout/hierarchy1"/>
    <dgm:cxn modelId="{26601437-ECB8-48E9-B1F6-34FDA5EF5353}" type="presParOf" srcId="{04CB9F9E-6779-4186-85C4-DEA0447166BB}" destId="{CB82F8BF-C5E7-4049-9595-075933E1A338}" srcOrd="0" destOrd="0" presId="urn:microsoft.com/office/officeart/2005/8/layout/hierarchy1"/>
    <dgm:cxn modelId="{58759BAE-032F-4C66-B5FE-31E4E47CFD68}" type="presParOf" srcId="{04CB9F9E-6779-4186-85C4-DEA0447166BB}" destId="{DFC9FDB0-746E-494B-8A76-7606BEB8EB7D}" srcOrd="1" destOrd="0" presId="urn:microsoft.com/office/officeart/2005/8/layout/hierarchy1"/>
    <dgm:cxn modelId="{B42611EE-2357-41EE-9BE4-05F299E0CFAE}" type="presParOf" srcId="{DFC9FDB0-746E-494B-8A76-7606BEB8EB7D}" destId="{5F67DA4F-B9EB-4371-A86A-D01DC1F0F1DD}" srcOrd="0" destOrd="0" presId="urn:microsoft.com/office/officeart/2005/8/layout/hierarchy1"/>
    <dgm:cxn modelId="{A1D9D89D-0DFB-4D4B-AF72-27A7EB135CB1}" type="presParOf" srcId="{5F67DA4F-B9EB-4371-A86A-D01DC1F0F1DD}" destId="{A8FDD598-1E3E-4D58-838B-CB6A41C961F8}" srcOrd="0" destOrd="0" presId="urn:microsoft.com/office/officeart/2005/8/layout/hierarchy1"/>
    <dgm:cxn modelId="{5F560A68-F156-494C-A090-BF6E585A59A2}" type="presParOf" srcId="{5F67DA4F-B9EB-4371-A86A-D01DC1F0F1DD}" destId="{F0739048-39EB-40E9-B94A-2C1FB6F7F5C4}" srcOrd="1" destOrd="0" presId="urn:microsoft.com/office/officeart/2005/8/layout/hierarchy1"/>
    <dgm:cxn modelId="{F6E819F5-18EB-4A91-AE92-DE11C1048028}" type="presParOf" srcId="{DFC9FDB0-746E-494B-8A76-7606BEB8EB7D}" destId="{7B340A8B-C419-4A76-B60B-D09AC674ACF8}" srcOrd="1" destOrd="0" presId="urn:microsoft.com/office/officeart/2005/8/layout/hierarchy1"/>
    <dgm:cxn modelId="{0A6B032C-42AB-47D5-B607-756EA74644CF}" type="presParOf" srcId="{04CB9F9E-6779-4186-85C4-DEA0447166BB}" destId="{0E9A802F-4BAF-47D8-9C78-EDF2B0D73896}" srcOrd="2" destOrd="0" presId="urn:microsoft.com/office/officeart/2005/8/layout/hierarchy1"/>
    <dgm:cxn modelId="{938CB4DF-6F3F-4BC1-87CD-213AAD79C733}" type="presParOf" srcId="{04CB9F9E-6779-4186-85C4-DEA0447166BB}" destId="{6ED5E44F-98B6-49BF-B280-5C7E6DB7564F}" srcOrd="3" destOrd="0" presId="urn:microsoft.com/office/officeart/2005/8/layout/hierarchy1"/>
    <dgm:cxn modelId="{E363A3AF-4C56-439F-990A-3F89B75C02D2}" type="presParOf" srcId="{6ED5E44F-98B6-49BF-B280-5C7E6DB7564F}" destId="{8AB4DD12-5DBC-429F-B28D-2098032950D4}" srcOrd="0" destOrd="0" presId="urn:microsoft.com/office/officeart/2005/8/layout/hierarchy1"/>
    <dgm:cxn modelId="{5742FE62-0CA3-4C56-A620-C7505B0603DC}" type="presParOf" srcId="{8AB4DD12-5DBC-429F-B28D-2098032950D4}" destId="{6A4420B2-891F-4467-B2CF-3EA4F1761788}" srcOrd="0" destOrd="0" presId="urn:microsoft.com/office/officeart/2005/8/layout/hierarchy1"/>
    <dgm:cxn modelId="{3E2EC12F-1DBD-4F76-8A09-8B30002EB2EC}" type="presParOf" srcId="{8AB4DD12-5DBC-429F-B28D-2098032950D4}" destId="{B8C7CD01-4929-4E36-B778-5E3597EB9895}" srcOrd="1" destOrd="0" presId="urn:microsoft.com/office/officeart/2005/8/layout/hierarchy1"/>
    <dgm:cxn modelId="{45EE005F-E8BC-4844-B2F9-D5107A587AA6}" type="presParOf" srcId="{6ED5E44F-98B6-49BF-B280-5C7E6DB7564F}" destId="{4602DB0A-731E-41E0-8FB4-73967F9BD5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BA7313-4B0E-4A0A-B849-9FE6EDC8BD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0596C4B-A749-487F-A9E1-7800BC7BFC9A}">
      <dgm:prSet phldrT="[Testo]" custT="1"/>
      <dgm:spPr>
        <a:solidFill>
          <a:srgbClr val="FDC608"/>
        </a:solidFill>
      </dgm:spPr>
      <dgm:t>
        <a:bodyPr/>
        <a:lstStyle/>
        <a:p>
          <a:pPr marL="711200" indent="-711200">
            <a:tabLst/>
          </a:pPr>
          <a:r>
            <a:rPr lang="it-IT" sz="2000" b="1" dirty="0" smtClean="0">
              <a:solidFill>
                <a:srgbClr val="002060"/>
              </a:solidFill>
            </a:rPr>
            <a:t>145</a:t>
          </a:r>
          <a:r>
            <a:rPr lang="it-IT" sz="2000" dirty="0" smtClean="0">
              <a:solidFill>
                <a:srgbClr val="002060"/>
              </a:solidFill>
            </a:rPr>
            <a:t> 	</a:t>
          </a:r>
          <a:r>
            <a:rPr lang="it-IT" sz="2000" dirty="0" err="1" smtClean="0">
              <a:solidFill>
                <a:srgbClr val="002060"/>
              </a:solidFill>
            </a:rPr>
            <a:t>already</a:t>
          </a:r>
          <a:r>
            <a:rPr lang="it-IT" sz="2000" dirty="0" smtClean="0">
              <a:solidFill>
                <a:srgbClr val="002060"/>
              </a:solidFill>
            </a:rPr>
            <a:t> </a:t>
          </a:r>
          <a:r>
            <a:rPr lang="it-IT" sz="2000" dirty="0" err="1" smtClean="0">
              <a:solidFill>
                <a:srgbClr val="002060"/>
              </a:solidFill>
            </a:rPr>
            <a:t>approved</a:t>
          </a:r>
          <a:r>
            <a:rPr lang="it-IT" sz="2000" dirty="0" smtClean="0">
              <a:solidFill>
                <a:srgbClr val="002060"/>
              </a:solidFill>
            </a:rPr>
            <a:t> </a:t>
          </a:r>
          <a:endParaRPr lang="it-IT" sz="2000" dirty="0">
            <a:solidFill>
              <a:srgbClr val="002060"/>
            </a:solidFill>
          </a:endParaRPr>
        </a:p>
      </dgm:t>
    </dgm:pt>
    <dgm:pt modelId="{DF7FB5E0-438C-4DE3-9F72-065E397E4652}" type="parTrans" cxnId="{E5C03334-E187-464E-A872-BA1EC4F54261}">
      <dgm:prSet/>
      <dgm:spPr/>
      <dgm:t>
        <a:bodyPr/>
        <a:lstStyle/>
        <a:p>
          <a:endParaRPr lang="it-IT"/>
        </a:p>
      </dgm:t>
    </dgm:pt>
    <dgm:pt modelId="{5E22C2A6-6010-4AEB-8BD0-5A773166C0BA}" type="sibTrans" cxnId="{E5C03334-E187-464E-A872-BA1EC4F54261}">
      <dgm:prSet/>
      <dgm:spPr/>
      <dgm:t>
        <a:bodyPr/>
        <a:lstStyle/>
        <a:p>
          <a:endParaRPr lang="it-IT"/>
        </a:p>
      </dgm:t>
    </dgm:pt>
    <dgm:pt modelId="{13DE777E-1E5C-4D17-BA2B-814EF6461312}">
      <dgm:prSet phldrT="[Testo]" custT="1"/>
      <dgm:spPr>
        <a:solidFill>
          <a:srgbClr val="98C222"/>
        </a:solidFill>
      </dgm:spPr>
      <dgm:t>
        <a:bodyPr/>
        <a:lstStyle/>
        <a:p>
          <a:pPr marL="711200" indent="-711200">
            <a:tabLst/>
          </a:pPr>
          <a:r>
            <a:rPr lang="it-IT" sz="2000" b="1" dirty="0" smtClean="0">
              <a:solidFill>
                <a:srgbClr val="002060"/>
              </a:solidFill>
            </a:rPr>
            <a:t>3</a:t>
          </a:r>
          <a:r>
            <a:rPr lang="it-IT" sz="2000" dirty="0" smtClean="0">
              <a:solidFill>
                <a:srgbClr val="002060"/>
              </a:solidFill>
            </a:rPr>
            <a:t> 	</a:t>
          </a:r>
          <a:r>
            <a:rPr lang="it-IT" sz="2000" dirty="0" err="1" smtClean="0">
              <a:solidFill>
                <a:srgbClr val="002060"/>
              </a:solidFill>
            </a:rPr>
            <a:t>awaiting</a:t>
          </a:r>
          <a:r>
            <a:rPr lang="it-IT" sz="2000" dirty="0" smtClean="0">
              <a:solidFill>
                <a:srgbClr val="002060"/>
              </a:solidFill>
            </a:rPr>
            <a:t> for </a:t>
          </a:r>
          <a:r>
            <a:rPr lang="it-IT" sz="2000" dirty="0" err="1" smtClean="0">
              <a:solidFill>
                <a:srgbClr val="002060"/>
              </a:solidFill>
            </a:rPr>
            <a:t>official</a:t>
          </a:r>
          <a:r>
            <a:rPr lang="it-IT" sz="2000" dirty="0" smtClean="0">
              <a:solidFill>
                <a:srgbClr val="002060"/>
              </a:solidFill>
            </a:rPr>
            <a:t> </a:t>
          </a:r>
          <a:r>
            <a:rPr lang="it-IT" sz="2000" dirty="0" err="1" smtClean="0">
              <a:solidFill>
                <a:srgbClr val="002060"/>
              </a:solidFill>
            </a:rPr>
            <a:t>approval</a:t>
          </a:r>
          <a:r>
            <a:rPr lang="it-IT" sz="2000" dirty="0" smtClean="0">
              <a:solidFill>
                <a:srgbClr val="002060"/>
              </a:solidFill>
            </a:rPr>
            <a:t> </a:t>
          </a:r>
          <a:endParaRPr lang="it-IT" sz="2000" dirty="0">
            <a:solidFill>
              <a:srgbClr val="002060"/>
            </a:solidFill>
          </a:endParaRPr>
        </a:p>
      </dgm:t>
    </dgm:pt>
    <dgm:pt modelId="{128C9C4E-7A28-4764-BD39-86324DF5AF57}" type="parTrans" cxnId="{FDB758C1-BE77-4F98-BE71-4A6A2B6EF155}">
      <dgm:prSet/>
      <dgm:spPr/>
      <dgm:t>
        <a:bodyPr/>
        <a:lstStyle/>
        <a:p>
          <a:endParaRPr lang="it-IT"/>
        </a:p>
      </dgm:t>
    </dgm:pt>
    <dgm:pt modelId="{DE2E0711-A609-4551-9A59-BC238DAF9A69}" type="sibTrans" cxnId="{FDB758C1-BE77-4F98-BE71-4A6A2B6EF155}">
      <dgm:prSet/>
      <dgm:spPr/>
      <dgm:t>
        <a:bodyPr/>
        <a:lstStyle/>
        <a:p>
          <a:endParaRPr lang="it-IT"/>
        </a:p>
      </dgm:t>
    </dgm:pt>
    <dgm:pt modelId="{24660F8A-328E-4CAA-ADFE-686C7D34ADD6}">
      <dgm:prSet custT="1"/>
      <dgm:spPr>
        <a:solidFill>
          <a:srgbClr val="98C222"/>
        </a:solidFill>
      </dgm:spPr>
      <dgm:t>
        <a:bodyPr/>
        <a:lstStyle/>
        <a:p>
          <a:pPr marL="711200" indent="-698500">
            <a:tabLst/>
          </a:pPr>
          <a:r>
            <a:rPr lang="it-IT" sz="2000" b="1" dirty="0" smtClean="0">
              <a:solidFill>
                <a:srgbClr val="002060"/>
              </a:solidFill>
            </a:rPr>
            <a:t>153</a:t>
          </a:r>
          <a:r>
            <a:rPr lang="it-IT" sz="2000" dirty="0" smtClean="0">
              <a:solidFill>
                <a:srgbClr val="002060"/>
              </a:solidFill>
            </a:rPr>
            <a:t>	</a:t>
          </a:r>
          <a:r>
            <a:rPr lang="it-IT" sz="2000" dirty="0" err="1" smtClean="0">
              <a:solidFill>
                <a:srgbClr val="002060"/>
              </a:solidFill>
            </a:rPr>
            <a:t>FLCs</a:t>
          </a:r>
          <a:r>
            <a:rPr lang="it-IT" sz="2000" dirty="0" smtClean="0">
              <a:solidFill>
                <a:srgbClr val="002060"/>
              </a:solidFill>
            </a:rPr>
            <a:t> to be </a:t>
          </a:r>
          <a:r>
            <a:rPr lang="it-IT" sz="2000" dirty="0" err="1" smtClean="0">
              <a:solidFill>
                <a:srgbClr val="002060"/>
              </a:solidFill>
            </a:rPr>
            <a:t>approved</a:t>
          </a:r>
          <a:r>
            <a:rPr lang="it-IT" sz="2000" dirty="0" smtClean="0">
              <a:solidFill>
                <a:srgbClr val="002060"/>
              </a:solidFill>
            </a:rPr>
            <a:t> by the National Authority </a:t>
          </a:r>
          <a:endParaRPr lang="it-IT" sz="2000" dirty="0">
            <a:solidFill>
              <a:srgbClr val="002060"/>
            </a:solidFill>
          </a:endParaRPr>
        </a:p>
      </dgm:t>
    </dgm:pt>
    <dgm:pt modelId="{ED30B28D-C619-464B-9C18-9CD2D2417E01}" type="parTrans" cxnId="{A0AEDC64-D3BE-4ED2-9009-F229908F858A}">
      <dgm:prSet/>
      <dgm:spPr/>
      <dgm:t>
        <a:bodyPr/>
        <a:lstStyle/>
        <a:p>
          <a:endParaRPr lang="it-IT"/>
        </a:p>
      </dgm:t>
    </dgm:pt>
    <dgm:pt modelId="{34FC6823-8678-49F3-AAD6-1907DF680CC2}" type="sibTrans" cxnId="{A0AEDC64-D3BE-4ED2-9009-F229908F858A}">
      <dgm:prSet/>
      <dgm:spPr/>
      <dgm:t>
        <a:bodyPr/>
        <a:lstStyle/>
        <a:p>
          <a:endParaRPr lang="it-IT"/>
        </a:p>
      </dgm:t>
    </dgm:pt>
    <dgm:pt modelId="{8A3509D6-87A2-4436-B4A5-08C0F9D782FC}">
      <dgm:prSet phldrT="[Testo]" custT="1"/>
      <dgm:spPr>
        <a:solidFill>
          <a:srgbClr val="FDC608"/>
        </a:solidFill>
      </dgm:spPr>
      <dgm:t>
        <a:bodyPr/>
        <a:lstStyle/>
        <a:p>
          <a:pPr marL="711200" indent="-711200">
            <a:tabLst/>
          </a:pPr>
          <a:r>
            <a:rPr lang="it-IT" sz="2000" b="1" dirty="0" smtClean="0">
              <a:solidFill>
                <a:srgbClr val="002060"/>
              </a:solidFill>
            </a:rPr>
            <a:t>5</a:t>
          </a:r>
          <a:r>
            <a:rPr lang="it-IT" sz="2000" dirty="0" smtClean="0">
              <a:solidFill>
                <a:srgbClr val="002060"/>
              </a:solidFill>
            </a:rPr>
            <a:t> 	</a:t>
          </a:r>
          <a:r>
            <a:rPr lang="it-IT" sz="2000" dirty="0" err="1" smtClean="0">
              <a:solidFill>
                <a:srgbClr val="002060"/>
              </a:solidFill>
            </a:rPr>
            <a:t>practices</a:t>
          </a:r>
          <a:r>
            <a:rPr lang="it-IT" sz="2000" dirty="0" smtClean="0">
              <a:solidFill>
                <a:srgbClr val="002060"/>
              </a:solidFill>
            </a:rPr>
            <a:t> </a:t>
          </a:r>
          <a:r>
            <a:rPr lang="it-IT" sz="2000" dirty="0" err="1" smtClean="0">
              <a:solidFill>
                <a:srgbClr val="002060"/>
              </a:solidFill>
            </a:rPr>
            <a:t>not</a:t>
          </a:r>
          <a:r>
            <a:rPr lang="it-IT" sz="2000" dirty="0" smtClean="0">
              <a:solidFill>
                <a:srgbClr val="002060"/>
              </a:solidFill>
            </a:rPr>
            <a:t> </a:t>
          </a:r>
          <a:r>
            <a:rPr lang="it-IT" sz="2000" dirty="0" err="1" smtClean="0">
              <a:solidFill>
                <a:srgbClr val="002060"/>
              </a:solidFill>
            </a:rPr>
            <a:t>yet</a:t>
          </a:r>
          <a:r>
            <a:rPr lang="it-IT" sz="2000" dirty="0" smtClean="0">
              <a:solidFill>
                <a:srgbClr val="002060"/>
              </a:solidFill>
            </a:rPr>
            <a:t> </a:t>
          </a:r>
          <a:r>
            <a:rPr lang="it-IT" sz="2000" dirty="0" err="1" smtClean="0">
              <a:solidFill>
                <a:srgbClr val="002060"/>
              </a:solidFill>
            </a:rPr>
            <a:t>started</a:t>
          </a:r>
          <a:r>
            <a:rPr lang="it-IT" sz="2000" dirty="0" smtClean="0">
              <a:solidFill>
                <a:srgbClr val="002060"/>
              </a:solidFill>
            </a:rPr>
            <a:t> </a:t>
          </a:r>
          <a:endParaRPr lang="it-IT" sz="2000" dirty="0">
            <a:solidFill>
              <a:srgbClr val="002060"/>
            </a:solidFill>
          </a:endParaRPr>
        </a:p>
      </dgm:t>
    </dgm:pt>
    <dgm:pt modelId="{6C413046-C7E3-4F52-9E23-CB8EB365492B}" type="parTrans" cxnId="{09019BC8-7322-4F3D-80AD-E6EDD5813209}">
      <dgm:prSet/>
      <dgm:spPr/>
      <dgm:t>
        <a:bodyPr/>
        <a:lstStyle/>
        <a:p>
          <a:endParaRPr lang="it-IT"/>
        </a:p>
      </dgm:t>
    </dgm:pt>
    <dgm:pt modelId="{C4202F5B-4D00-405B-A98E-85012B254014}" type="sibTrans" cxnId="{09019BC8-7322-4F3D-80AD-E6EDD5813209}">
      <dgm:prSet/>
      <dgm:spPr/>
      <dgm:t>
        <a:bodyPr/>
        <a:lstStyle/>
        <a:p>
          <a:endParaRPr lang="it-IT"/>
        </a:p>
      </dgm:t>
    </dgm:pt>
    <dgm:pt modelId="{25C400EF-56D6-4446-94F7-52F0BF20625B}" type="pres">
      <dgm:prSet presAssocID="{83BA7313-4B0E-4A0A-B849-9FE6EDC8BD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2EB198D-A2B8-41C1-8E1A-25EE00541BEF}" type="pres">
      <dgm:prSet presAssocID="{24660F8A-328E-4CAA-ADFE-686C7D34ADD6}" presName="parentLin" presStyleCnt="0"/>
      <dgm:spPr/>
    </dgm:pt>
    <dgm:pt modelId="{FCB1FFD7-5BB0-4817-A7B6-932B283A9AF4}" type="pres">
      <dgm:prSet presAssocID="{24660F8A-328E-4CAA-ADFE-686C7D34ADD6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31303EF7-E79F-49A5-811F-6398958DD8DC}" type="pres">
      <dgm:prSet presAssocID="{24660F8A-328E-4CAA-ADFE-686C7D34ADD6}" presName="parentText" presStyleLbl="node1" presStyleIdx="0" presStyleCnt="4" custScaleX="117497" custLinFactNeighborX="7512" custLinFactNeighborY="1950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BB1F8A-6C89-4956-97B5-3E927501470A}" type="pres">
      <dgm:prSet presAssocID="{24660F8A-328E-4CAA-ADFE-686C7D34ADD6}" presName="negativeSpace" presStyleCnt="0"/>
      <dgm:spPr/>
    </dgm:pt>
    <dgm:pt modelId="{562B8CA8-FCB0-414D-A64E-DE2B756D0B03}" type="pres">
      <dgm:prSet presAssocID="{24660F8A-328E-4CAA-ADFE-686C7D34ADD6}" presName="childText" presStyleLbl="conFgAcc1" presStyleIdx="0" presStyleCnt="4" custScaleX="100000" custScaleY="118522">
        <dgm:presLayoutVars>
          <dgm:bulletEnabled val="1"/>
        </dgm:presLayoutVars>
      </dgm:prSet>
      <dgm:spPr/>
    </dgm:pt>
    <dgm:pt modelId="{D090F49C-22EE-42FB-87CE-A50FEEC7CD62}" type="pres">
      <dgm:prSet presAssocID="{34FC6823-8678-49F3-AAD6-1907DF680CC2}" presName="spaceBetweenRectangles" presStyleCnt="0"/>
      <dgm:spPr/>
    </dgm:pt>
    <dgm:pt modelId="{D0682BB5-9F67-47F7-8A54-34F07ECB6F83}" type="pres">
      <dgm:prSet presAssocID="{10596C4B-A749-487F-A9E1-7800BC7BFC9A}" presName="parentLin" presStyleCnt="0"/>
      <dgm:spPr/>
    </dgm:pt>
    <dgm:pt modelId="{C58CD60A-67AA-46ED-8187-F3B96C2FBC8E}" type="pres">
      <dgm:prSet presAssocID="{10596C4B-A749-487F-A9E1-7800BC7BFC9A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5DF98399-5605-466F-B321-A53DFCAD5DFD}" type="pres">
      <dgm:prSet presAssocID="{10596C4B-A749-487F-A9E1-7800BC7BFC9A}" presName="parentText" presStyleLbl="node1" presStyleIdx="1" presStyleCnt="4" custScaleX="11749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EEB83EF-0CA9-43FB-A8E1-CA87FF7DA771}" type="pres">
      <dgm:prSet presAssocID="{10596C4B-A749-487F-A9E1-7800BC7BFC9A}" presName="negativeSpace" presStyleCnt="0"/>
      <dgm:spPr/>
    </dgm:pt>
    <dgm:pt modelId="{2B5ECB24-1876-463C-B33C-49C24CCA99C3}" type="pres">
      <dgm:prSet presAssocID="{10596C4B-A749-487F-A9E1-7800BC7BFC9A}" presName="childText" presStyleLbl="conFgAcc1" presStyleIdx="1" presStyleCnt="4">
        <dgm:presLayoutVars>
          <dgm:bulletEnabled val="1"/>
        </dgm:presLayoutVars>
      </dgm:prSet>
      <dgm:spPr/>
    </dgm:pt>
    <dgm:pt modelId="{B80B228C-719D-4B85-9926-BD59A47691C6}" type="pres">
      <dgm:prSet presAssocID="{5E22C2A6-6010-4AEB-8BD0-5A773166C0BA}" presName="spaceBetweenRectangles" presStyleCnt="0"/>
      <dgm:spPr/>
    </dgm:pt>
    <dgm:pt modelId="{5B4B7AE7-BCA4-4BE4-ABE1-DD5E88C135F5}" type="pres">
      <dgm:prSet presAssocID="{13DE777E-1E5C-4D17-BA2B-814EF6461312}" presName="parentLin" presStyleCnt="0"/>
      <dgm:spPr/>
    </dgm:pt>
    <dgm:pt modelId="{143B6478-1F0F-40CD-9CB5-DAF884689638}" type="pres">
      <dgm:prSet presAssocID="{13DE777E-1E5C-4D17-BA2B-814EF6461312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5ED3307F-E944-4D0E-BA7C-5F33A59F2DF3}" type="pres">
      <dgm:prSet presAssocID="{13DE777E-1E5C-4D17-BA2B-814EF6461312}" presName="parentText" presStyleLbl="node1" presStyleIdx="2" presStyleCnt="4" custScaleX="11749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4705EF-CA91-437A-833C-BE08D3DE723E}" type="pres">
      <dgm:prSet presAssocID="{13DE777E-1E5C-4D17-BA2B-814EF6461312}" presName="negativeSpace" presStyleCnt="0"/>
      <dgm:spPr/>
    </dgm:pt>
    <dgm:pt modelId="{8ED60989-CE2B-4693-9F54-80B2BE1B71B8}" type="pres">
      <dgm:prSet presAssocID="{13DE777E-1E5C-4D17-BA2B-814EF6461312}" presName="childText" presStyleLbl="conFgAcc1" presStyleIdx="2" presStyleCnt="4">
        <dgm:presLayoutVars>
          <dgm:bulletEnabled val="1"/>
        </dgm:presLayoutVars>
      </dgm:prSet>
      <dgm:spPr/>
    </dgm:pt>
    <dgm:pt modelId="{C6435F8C-259E-4FE6-96E4-65C16CDEF054}" type="pres">
      <dgm:prSet presAssocID="{DE2E0711-A609-4551-9A59-BC238DAF9A69}" presName="spaceBetweenRectangles" presStyleCnt="0"/>
      <dgm:spPr/>
    </dgm:pt>
    <dgm:pt modelId="{B7DFB62B-735D-43B7-BC7F-1D61949AF55F}" type="pres">
      <dgm:prSet presAssocID="{8A3509D6-87A2-4436-B4A5-08C0F9D782FC}" presName="parentLin" presStyleCnt="0"/>
      <dgm:spPr/>
    </dgm:pt>
    <dgm:pt modelId="{5ADF0E0A-B85F-4AB9-B0A1-0B4EF4D650B2}" type="pres">
      <dgm:prSet presAssocID="{8A3509D6-87A2-4436-B4A5-08C0F9D782FC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52148E60-BBD1-4353-B644-80B8F019F18A}" type="pres">
      <dgm:prSet presAssocID="{8A3509D6-87A2-4436-B4A5-08C0F9D782FC}" presName="parentText" presStyleLbl="node1" presStyleIdx="3" presStyleCnt="4" custScaleX="117497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6122813-3F88-4057-803A-35D8D2A0B05A}" type="pres">
      <dgm:prSet presAssocID="{8A3509D6-87A2-4436-B4A5-08C0F9D782FC}" presName="negativeSpace" presStyleCnt="0"/>
      <dgm:spPr/>
    </dgm:pt>
    <dgm:pt modelId="{D040077D-F6CC-4610-8825-574C7D8CDA48}" type="pres">
      <dgm:prSet presAssocID="{8A3509D6-87A2-4436-B4A5-08C0F9D782F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5C03334-E187-464E-A872-BA1EC4F54261}" srcId="{83BA7313-4B0E-4A0A-B849-9FE6EDC8BD1B}" destId="{10596C4B-A749-487F-A9E1-7800BC7BFC9A}" srcOrd="1" destOrd="0" parTransId="{DF7FB5E0-438C-4DE3-9F72-065E397E4652}" sibTransId="{5E22C2A6-6010-4AEB-8BD0-5A773166C0BA}"/>
    <dgm:cxn modelId="{C1DB4903-6194-40CB-9E04-CCA875F004D9}" type="presOf" srcId="{13DE777E-1E5C-4D17-BA2B-814EF6461312}" destId="{143B6478-1F0F-40CD-9CB5-DAF884689638}" srcOrd="0" destOrd="0" presId="urn:microsoft.com/office/officeart/2005/8/layout/list1"/>
    <dgm:cxn modelId="{FDB758C1-BE77-4F98-BE71-4A6A2B6EF155}" srcId="{83BA7313-4B0E-4A0A-B849-9FE6EDC8BD1B}" destId="{13DE777E-1E5C-4D17-BA2B-814EF6461312}" srcOrd="2" destOrd="0" parTransId="{128C9C4E-7A28-4764-BD39-86324DF5AF57}" sibTransId="{DE2E0711-A609-4551-9A59-BC238DAF9A69}"/>
    <dgm:cxn modelId="{A0AEDC64-D3BE-4ED2-9009-F229908F858A}" srcId="{83BA7313-4B0E-4A0A-B849-9FE6EDC8BD1B}" destId="{24660F8A-328E-4CAA-ADFE-686C7D34ADD6}" srcOrd="0" destOrd="0" parTransId="{ED30B28D-C619-464B-9C18-9CD2D2417E01}" sibTransId="{34FC6823-8678-49F3-AAD6-1907DF680CC2}"/>
    <dgm:cxn modelId="{32811C32-38E9-497D-B332-5F1CBF90592B}" type="presOf" srcId="{83BA7313-4B0E-4A0A-B849-9FE6EDC8BD1B}" destId="{25C400EF-56D6-4446-94F7-52F0BF20625B}" srcOrd="0" destOrd="0" presId="urn:microsoft.com/office/officeart/2005/8/layout/list1"/>
    <dgm:cxn modelId="{CC8A98CE-D262-4C60-A0DF-1D7D35C5F458}" type="presOf" srcId="{10596C4B-A749-487F-A9E1-7800BC7BFC9A}" destId="{5DF98399-5605-466F-B321-A53DFCAD5DFD}" srcOrd="1" destOrd="0" presId="urn:microsoft.com/office/officeart/2005/8/layout/list1"/>
    <dgm:cxn modelId="{7C68C73A-E0C9-4EED-BE78-E5C22F732CA9}" type="presOf" srcId="{8A3509D6-87A2-4436-B4A5-08C0F9D782FC}" destId="{5ADF0E0A-B85F-4AB9-B0A1-0B4EF4D650B2}" srcOrd="0" destOrd="0" presId="urn:microsoft.com/office/officeart/2005/8/layout/list1"/>
    <dgm:cxn modelId="{857E6C79-A49A-428A-9C07-858B14073144}" type="presOf" srcId="{10596C4B-A749-487F-A9E1-7800BC7BFC9A}" destId="{C58CD60A-67AA-46ED-8187-F3B96C2FBC8E}" srcOrd="0" destOrd="0" presId="urn:microsoft.com/office/officeart/2005/8/layout/list1"/>
    <dgm:cxn modelId="{366211C3-012A-4C59-BEEF-C51DD4D116D5}" type="presOf" srcId="{13DE777E-1E5C-4D17-BA2B-814EF6461312}" destId="{5ED3307F-E944-4D0E-BA7C-5F33A59F2DF3}" srcOrd="1" destOrd="0" presId="urn:microsoft.com/office/officeart/2005/8/layout/list1"/>
    <dgm:cxn modelId="{8353C7CC-7C5D-4F45-B62E-A5C0BF071634}" type="presOf" srcId="{8A3509D6-87A2-4436-B4A5-08C0F9D782FC}" destId="{52148E60-BBD1-4353-B644-80B8F019F18A}" srcOrd="1" destOrd="0" presId="urn:microsoft.com/office/officeart/2005/8/layout/list1"/>
    <dgm:cxn modelId="{09019BC8-7322-4F3D-80AD-E6EDD5813209}" srcId="{83BA7313-4B0E-4A0A-B849-9FE6EDC8BD1B}" destId="{8A3509D6-87A2-4436-B4A5-08C0F9D782FC}" srcOrd="3" destOrd="0" parTransId="{6C413046-C7E3-4F52-9E23-CB8EB365492B}" sibTransId="{C4202F5B-4D00-405B-A98E-85012B254014}"/>
    <dgm:cxn modelId="{36B8EEA6-2A46-4F74-B8C2-27720F059EBF}" type="presOf" srcId="{24660F8A-328E-4CAA-ADFE-686C7D34ADD6}" destId="{31303EF7-E79F-49A5-811F-6398958DD8DC}" srcOrd="1" destOrd="0" presId="urn:microsoft.com/office/officeart/2005/8/layout/list1"/>
    <dgm:cxn modelId="{F43E4F89-5AAB-4D56-B866-805EACF842CC}" type="presOf" srcId="{24660F8A-328E-4CAA-ADFE-686C7D34ADD6}" destId="{FCB1FFD7-5BB0-4817-A7B6-932B283A9AF4}" srcOrd="0" destOrd="0" presId="urn:microsoft.com/office/officeart/2005/8/layout/list1"/>
    <dgm:cxn modelId="{5FB1C12E-BBD3-4DCD-B707-59E9190013D7}" type="presParOf" srcId="{25C400EF-56D6-4446-94F7-52F0BF20625B}" destId="{A2EB198D-A2B8-41C1-8E1A-25EE00541BEF}" srcOrd="0" destOrd="0" presId="urn:microsoft.com/office/officeart/2005/8/layout/list1"/>
    <dgm:cxn modelId="{E5A1C0CF-0E5E-4F81-93F6-86B587A09ACE}" type="presParOf" srcId="{A2EB198D-A2B8-41C1-8E1A-25EE00541BEF}" destId="{FCB1FFD7-5BB0-4817-A7B6-932B283A9AF4}" srcOrd="0" destOrd="0" presId="urn:microsoft.com/office/officeart/2005/8/layout/list1"/>
    <dgm:cxn modelId="{6BE51630-B193-4E86-A30E-D3B33605613A}" type="presParOf" srcId="{A2EB198D-A2B8-41C1-8E1A-25EE00541BEF}" destId="{31303EF7-E79F-49A5-811F-6398958DD8DC}" srcOrd="1" destOrd="0" presId="urn:microsoft.com/office/officeart/2005/8/layout/list1"/>
    <dgm:cxn modelId="{F9E6A475-B320-49E8-8D32-58AF14148DD3}" type="presParOf" srcId="{25C400EF-56D6-4446-94F7-52F0BF20625B}" destId="{25BB1F8A-6C89-4956-97B5-3E927501470A}" srcOrd="1" destOrd="0" presId="urn:microsoft.com/office/officeart/2005/8/layout/list1"/>
    <dgm:cxn modelId="{A0784F9C-A690-43D8-9848-ECB0F0AD1D5D}" type="presParOf" srcId="{25C400EF-56D6-4446-94F7-52F0BF20625B}" destId="{562B8CA8-FCB0-414D-A64E-DE2B756D0B03}" srcOrd="2" destOrd="0" presId="urn:microsoft.com/office/officeart/2005/8/layout/list1"/>
    <dgm:cxn modelId="{FFEDFE6A-0272-4B69-8EE4-A8079F8FF27D}" type="presParOf" srcId="{25C400EF-56D6-4446-94F7-52F0BF20625B}" destId="{D090F49C-22EE-42FB-87CE-A50FEEC7CD62}" srcOrd="3" destOrd="0" presId="urn:microsoft.com/office/officeart/2005/8/layout/list1"/>
    <dgm:cxn modelId="{EB7D0E6B-114F-4622-A320-5B6064D003B2}" type="presParOf" srcId="{25C400EF-56D6-4446-94F7-52F0BF20625B}" destId="{D0682BB5-9F67-47F7-8A54-34F07ECB6F83}" srcOrd="4" destOrd="0" presId="urn:microsoft.com/office/officeart/2005/8/layout/list1"/>
    <dgm:cxn modelId="{72BE6BDE-2DEB-4C1C-9EB2-DE3C5440A703}" type="presParOf" srcId="{D0682BB5-9F67-47F7-8A54-34F07ECB6F83}" destId="{C58CD60A-67AA-46ED-8187-F3B96C2FBC8E}" srcOrd="0" destOrd="0" presId="urn:microsoft.com/office/officeart/2005/8/layout/list1"/>
    <dgm:cxn modelId="{954D3294-F920-41FF-B5D6-9A76231448AD}" type="presParOf" srcId="{D0682BB5-9F67-47F7-8A54-34F07ECB6F83}" destId="{5DF98399-5605-466F-B321-A53DFCAD5DFD}" srcOrd="1" destOrd="0" presId="urn:microsoft.com/office/officeart/2005/8/layout/list1"/>
    <dgm:cxn modelId="{8EDDAC2D-CD82-4689-B984-812E2D0D71C0}" type="presParOf" srcId="{25C400EF-56D6-4446-94F7-52F0BF20625B}" destId="{0EEB83EF-0CA9-43FB-A8E1-CA87FF7DA771}" srcOrd="5" destOrd="0" presId="urn:microsoft.com/office/officeart/2005/8/layout/list1"/>
    <dgm:cxn modelId="{EB95B4C6-FFC6-4E65-91A4-CFB3CE454C0A}" type="presParOf" srcId="{25C400EF-56D6-4446-94F7-52F0BF20625B}" destId="{2B5ECB24-1876-463C-B33C-49C24CCA99C3}" srcOrd="6" destOrd="0" presId="urn:microsoft.com/office/officeart/2005/8/layout/list1"/>
    <dgm:cxn modelId="{001CFC7D-D83D-449D-BF47-A7FE5E14BDC2}" type="presParOf" srcId="{25C400EF-56D6-4446-94F7-52F0BF20625B}" destId="{B80B228C-719D-4B85-9926-BD59A47691C6}" srcOrd="7" destOrd="0" presId="urn:microsoft.com/office/officeart/2005/8/layout/list1"/>
    <dgm:cxn modelId="{7FD01271-64FD-4709-913D-14BA0CAD3D96}" type="presParOf" srcId="{25C400EF-56D6-4446-94F7-52F0BF20625B}" destId="{5B4B7AE7-BCA4-4BE4-ABE1-DD5E88C135F5}" srcOrd="8" destOrd="0" presId="urn:microsoft.com/office/officeart/2005/8/layout/list1"/>
    <dgm:cxn modelId="{57EE1E8C-4117-4AAB-AFDF-6CE9B9C09F7C}" type="presParOf" srcId="{5B4B7AE7-BCA4-4BE4-ABE1-DD5E88C135F5}" destId="{143B6478-1F0F-40CD-9CB5-DAF884689638}" srcOrd="0" destOrd="0" presId="urn:microsoft.com/office/officeart/2005/8/layout/list1"/>
    <dgm:cxn modelId="{59AFADE7-BBC4-43E0-B3D7-893E0E06FEB9}" type="presParOf" srcId="{5B4B7AE7-BCA4-4BE4-ABE1-DD5E88C135F5}" destId="{5ED3307F-E944-4D0E-BA7C-5F33A59F2DF3}" srcOrd="1" destOrd="0" presId="urn:microsoft.com/office/officeart/2005/8/layout/list1"/>
    <dgm:cxn modelId="{37194C8A-5478-48B1-9332-7C62D8ACEB44}" type="presParOf" srcId="{25C400EF-56D6-4446-94F7-52F0BF20625B}" destId="{E54705EF-CA91-437A-833C-BE08D3DE723E}" srcOrd="9" destOrd="0" presId="urn:microsoft.com/office/officeart/2005/8/layout/list1"/>
    <dgm:cxn modelId="{AE5583ED-F2DB-45A8-BE93-58F2CC3B451E}" type="presParOf" srcId="{25C400EF-56D6-4446-94F7-52F0BF20625B}" destId="{8ED60989-CE2B-4693-9F54-80B2BE1B71B8}" srcOrd="10" destOrd="0" presId="urn:microsoft.com/office/officeart/2005/8/layout/list1"/>
    <dgm:cxn modelId="{3A43F663-C161-4A4A-B2E6-7F3BDDED54F9}" type="presParOf" srcId="{25C400EF-56D6-4446-94F7-52F0BF20625B}" destId="{C6435F8C-259E-4FE6-96E4-65C16CDEF054}" srcOrd="11" destOrd="0" presId="urn:microsoft.com/office/officeart/2005/8/layout/list1"/>
    <dgm:cxn modelId="{0603C09E-E811-4503-AA77-68EC7190FE32}" type="presParOf" srcId="{25C400EF-56D6-4446-94F7-52F0BF20625B}" destId="{B7DFB62B-735D-43B7-BC7F-1D61949AF55F}" srcOrd="12" destOrd="0" presId="urn:microsoft.com/office/officeart/2005/8/layout/list1"/>
    <dgm:cxn modelId="{5D43616C-8972-42E1-90A6-53173AA004C8}" type="presParOf" srcId="{B7DFB62B-735D-43B7-BC7F-1D61949AF55F}" destId="{5ADF0E0A-B85F-4AB9-B0A1-0B4EF4D650B2}" srcOrd="0" destOrd="0" presId="urn:microsoft.com/office/officeart/2005/8/layout/list1"/>
    <dgm:cxn modelId="{079A8050-473C-4FB9-97DE-22E5E7994F9F}" type="presParOf" srcId="{B7DFB62B-735D-43B7-BC7F-1D61949AF55F}" destId="{52148E60-BBD1-4353-B644-80B8F019F18A}" srcOrd="1" destOrd="0" presId="urn:microsoft.com/office/officeart/2005/8/layout/list1"/>
    <dgm:cxn modelId="{E7E4231B-2E88-40A0-9D81-12D7BA6C9CF9}" type="presParOf" srcId="{25C400EF-56D6-4446-94F7-52F0BF20625B}" destId="{86122813-3F88-4057-803A-35D8D2A0B05A}" srcOrd="13" destOrd="0" presId="urn:microsoft.com/office/officeart/2005/8/layout/list1"/>
    <dgm:cxn modelId="{A4B3D208-A28E-4757-B8D6-8F7CCAC5029C}" type="presParOf" srcId="{25C400EF-56D6-4446-94F7-52F0BF20625B}" destId="{D040077D-F6CC-4610-8825-574C7D8CDA4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A802F-4BAF-47D8-9C78-EDF2B0D73896}">
      <dsp:nvSpPr>
        <dsp:cNvPr id="0" name=""/>
        <dsp:cNvSpPr/>
      </dsp:nvSpPr>
      <dsp:spPr>
        <a:xfrm>
          <a:off x="3074804" y="1482042"/>
          <a:ext cx="1425062" cy="6782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173"/>
              </a:lnTo>
              <a:lnTo>
                <a:pt x="1425062" y="462173"/>
              </a:lnTo>
              <a:lnTo>
                <a:pt x="1425062" y="6782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2F8BF-C5E7-4049-9595-075933E1A338}">
      <dsp:nvSpPr>
        <dsp:cNvPr id="0" name=""/>
        <dsp:cNvSpPr/>
      </dsp:nvSpPr>
      <dsp:spPr>
        <a:xfrm>
          <a:off x="1649742" y="1482042"/>
          <a:ext cx="1425062" cy="678200"/>
        </a:xfrm>
        <a:custGeom>
          <a:avLst/>
          <a:gdLst/>
          <a:ahLst/>
          <a:cxnLst/>
          <a:rect l="0" t="0" r="0" b="0"/>
          <a:pathLst>
            <a:path>
              <a:moveTo>
                <a:pt x="1425062" y="0"/>
              </a:moveTo>
              <a:lnTo>
                <a:pt x="1425062" y="462173"/>
              </a:lnTo>
              <a:lnTo>
                <a:pt x="0" y="462173"/>
              </a:lnTo>
              <a:lnTo>
                <a:pt x="0" y="6782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0E79D-5AAF-42C1-B674-42B2CB982671}">
      <dsp:nvSpPr>
        <dsp:cNvPr id="0" name=""/>
        <dsp:cNvSpPr/>
      </dsp:nvSpPr>
      <dsp:spPr>
        <a:xfrm>
          <a:off x="1656181" y="1273"/>
          <a:ext cx="2837247" cy="1480769"/>
        </a:xfrm>
        <a:prstGeom prst="roundRect">
          <a:avLst>
            <a:gd name="adj" fmla="val 10000"/>
          </a:avLst>
        </a:prstGeom>
        <a:solidFill>
          <a:srgbClr val="98C22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9A4E7-E095-4E70-AD24-9CB2D5AC25F1}">
      <dsp:nvSpPr>
        <dsp:cNvPr id="0" name=""/>
        <dsp:cNvSpPr/>
      </dsp:nvSpPr>
      <dsp:spPr>
        <a:xfrm>
          <a:off x="1915283" y="247420"/>
          <a:ext cx="2837247" cy="1480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b="1" kern="1200" dirty="0" smtClean="0">
              <a:solidFill>
                <a:srgbClr val="98C222"/>
              </a:solidFill>
            </a:rPr>
            <a:t>208</a:t>
          </a:r>
          <a:r>
            <a:rPr lang="it-IT" sz="2400" b="1" kern="1200" dirty="0" smtClean="0">
              <a:solidFill>
                <a:srgbClr val="98C222"/>
              </a:solidFill>
            </a:rPr>
            <a:t> </a:t>
          </a:r>
          <a:br>
            <a:rPr lang="it-IT" sz="2400" b="1" kern="1200" dirty="0" smtClean="0">
              <a:solidFill>
                <a:srgbClr val="98C222"/>
              </a:solidFill>
            </a:rPr>
          </a:br>
          <a:r>
            <a:rPr lang="it-IT" sz="2400" b="1" kern="1200" dirty="0" smtClean="0">
              <a:solidFill>
                <a:srgbClr val="98C222"/>
              </a:solidFill>
            </a:rPr>
            <a:t>ITALIAN </a:t>
          </a:r>
          <a:r>
            <a:rPr lang="it-IT" sz="2400" b="1" kern="1200" dirty="0" err="1" smtClean="0">
              <a:solidFill>
                <a:srgbClr val="98C222"/>
              </a:solidFill>
            </a:rPr>
            <a:t>participants</a:t>
          </a:r>
          <a:r>
            <a:rPr lang="it-IT" sz="2400" b="1" kern="1200" dirty="0" smtClean="0">
              <a:solidFill>
                <a:srgbClr val="98C222"/>
              </a:solidFill>
            </a:rPr>
            <a:t> </a:t>
          </a:r>
          <a:endParaRPr lang="it-IT" sz="2400" b="1" kern="1200" dirty="0">
            <a:solidFill>
              <a:srgbClr val="98C222"/>
            </a:solidFill>
          </a:endParaRPr>
        </a:p>
      </dsp:txBody>
      <dsp:txXfrm>
        <a:off x="1958653" y="290790"/>
        <a:ext cx="2750507" cy="1394029"/>
      </dsp:txXfrm>
    </dsp:sp>
    <dsp:sp modelId="{A8FDD598-1E3E-4D58-838B-CB6A41C961F8}">
      <dsp:nvSpPr>
        <dsp:cNvPr id="0" name=""/>
        <dsp:cNvSpPr/>
      </dsp:nvSpPr>
      <dsp:spPr>
        <a:xfrm>
          <a:off x="483782" y="2160242"/>
          <a:ext cx="2331920" cy="1480769"/>
        </a:xfrm>
        <a:prstGeom prst="roundRect">
          <a:avLst>
            <a:gd name="adj" fmla="val 10000"/>
          </a:avLst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39048-39EB-40E9-B94A-2C1FB6F7F5C4}">
      <dsp:nvSpPr>
        <dsp:cNvPr id="0" name=""/>
        <dsp:cNvSpPr/>
      </dsp:nvSpPr>
      <dsp:spPr>
        <a:xfrm>
          <a:off x="742884" y="2406389"/>
          <a:ext cx="2331920" cy="1480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rgbClr val="003399"/>
              </a:solidFill>
            </a:rPr>
            <a:t>Out of </a:t>
          </a:r>
          <a:r>
            <a:rPr lang="it-IT" sz="2400" kern="1200" dirty="0" err="1" smtClean="0">
              <a:solidFill>
                <a:srgbClr val="003399"/>
              </a:solidFill>
            </a:rPr>
            <a:t>which</a:t>
          </a:r>
          <a:r>
            <a:rPr lang="it-IT" sz="2400" kern="1200" dirty="0" smtClean="0">
              <a:solidFill>
                <a:srgbClr val="003399"/>
              </a:solidFill>
            </a:rPr>
            <a:t>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003399"/>
              </a:solidFill>
            </a:rPr>
            <a:t>163 PUBLIC </a:t>
          </a:r>
          <a:endParaRPr lang="it-IT" sz="2400" b="1" kern="1200" dirty="0">
            <a:solidFill>
              <a:srgbClr val="003399"/>
            </a:solidFill>
          </a:endParaRPr>
        </a:p>
      </dsp:txBody>
      <dsp:txXfrm>
        <a:off x="786254" y="2449759"/>
        <a:ext cx="2245180" cy="1394029"/>
      </dsp:txXfrm>
    </dsp:sp>
    <dsp:sp modelId="{6A4420B2-891F-4467-B2CF-3EA4F1761788}">
      <dsp:nvSpPr>
        <dsp:cNvPr id="0" name=""/>
        <dsp:cNvSpPr/>
      </dsp:nvSpPr>
      <dsp:spPr>
        <a:xfrm>
          <a:off x="3333907" y="2160242"/>
          <a:ext cx="2331920" cy="1480769"/>
        </a:xfrm>
        <a:prstGeom prst="roundRect">
          <a:avLst>
            <a:gd name="adj" fmla="val 10000"/>
          </a:avLst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7CD01-4929-4E36-B778-5E3597EB9895}">
      <dsp:nvSpPr>
        <dsp:cNvPr id="0" name=""/>
        <dsp:cNvSpPr/>
      </dsp:nvSpPr>
      <dsp:spPr>
        <a:xfrm>
          <a:off x="3593009" y="2406389"/>
          <a:ext cx="2331920" cy="1480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rgbClr val="003399"/>
              </a:solidFill>
            </a:rPr>
            <a:t>Out of </a:t>
          </a:r>
          <a:r>
            <a:rPr lang="it-IT" sz="2400" kern="1200" dirty="0" err="1" smtClean="0">
              <a:solidFill>
                <a:srgbClr val="003399"/>
              </a:solidFill>
            </a:rPr>
            <a:t>which</a:t>
          </a:r>
          <a:r>
            <a:rPr lang="it-IT" sz="2400" kern="1200" dirty="0" smtClean="0">
              <a:solidFill>
                <a:srgbClr val="003399"/>
              </a:solidFill>
            </a:rPr>
            <a:t>: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rgbClr val="003399"/>
              </a:solidFill>
            </a:rPr>
            <a:t>45 PRIVATE</a:t>
          </a:r>
          <a:endParaRPr lang="it-IT" sz="2400" b="1" kern="1200" dirty="0">
            <a:solidFill>
              <a:srgbClr val="003399"/>
            </a:solidFill>
          </a:endParaRPr>
        </a:p>
      </dsp:txBody>
      <dsp:txXfrm>
        <a:off x="3636379" y="2449759"/>
        <a:ext cx="2245180" cy="1394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B8CA8-FCB0-414D-A64E-DE2B756D0B03}">
      <dsp:nvSpPr>
        <dsp:cNvPr id="0" name=""/>
        <dsp:cNvSpPr/>
      </dsp:nvSpPr>
      <dsp:spPr>
        <a:xfrm>
          <a:off x="0" y="370712"/>
          <a:ext cx="8229600" cy="6272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303EF7-E79F-49A5-811F-6398958DD8DC}">
      <dsp:nvSpPr>
        <dsp:cNvPr id="0" name=""/>
        <dsp:cNvSpPr/>
      </dsp:nvSpPr>
      <dsp:spPr>
        <a:xfrm>
          <a:off x="442390" y="181692"/>
          <a:ext cx="6768673" cy="619920"/>
        </a:xfrm>
        <a:prstGeom prst="roundRect">
          <a:avLst/>
        </a:prstGeom>
        <a:solidFill>
          <a:srgbClr val="98C22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711200" lvl="0" indent="-69850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it-IT" sz="2000" b="1" kern="1200" dirty="0" smtClean="0">
              <a:solidFill>
                <a:srgbClr val="002060"/>
              </a:solidFill>
            </a:rPr>
            <a:t>153</a:t>
          </a:r>
          <a:r>
            <a:rPr lang="it-IT" sz="2000" kern="1200" dirty="0" smtClean="0">
              <a:solidFill>
                <a:srgbClr val="002060"/>
              </a:solidFill>
            </a:rPr>
            <a:t>	</a:t>
          </a:r>
          <a:r>
            <a:rPr lang="it-IT" sz="2000" kern="1200" dirty="0" err="1" smtClean="0">
              <a:solidFill>
                <a:srgbClr val="002060"/>
              </a:solidFill>
            </a:rPr>
            <a:t>FLCs</a:t>
          </a:r>
          <a:r>
            <a:rPr lang="it-IT" sz="2000" kern="1200" dirty="0" smtClean="0">
              <a:solidFill>
                <a:srgbClr val="002060"/>
              </a:solidFill>
            </a:rPr>
            <a:t> to be </a:t>
          </a:r>
          <a:r>
            <a:rPr lang="it-IT" sz="2000" kern="1200" dirty="0" err="1" smtClean="0">
              <a:solidFill>
                <a:srgbClr val="002060"/>
              </a:solidFill>
            </a:rPr>
            <a:t>approved</a:t>
          </a:r>
          <a:r>
            <a:rPr lang="it-IT" sz="2000" kern="1200" dirty="0" smtClean="0">
              <a:solidFill>
                <a:srgbClr val="002060"/>
              </a:solidFill>
            </a:rPr>
            <a:t> by the National Authority </a:t>
          </a:r>
          <a:endParaRPr lang="it-IT" sz="2000" kern="1200" dirty="0">
            <a:solidFill>
              <a:srgbClr val="002060"/>
            </a:solidFill>
          </a:endParaRPr>
        </a:p>
      </dsp:txBody>
      <dsp:txXfrm>
        <a:off x="472652" y="211954"/>
        <a:ext cx="6708149" cy="559396"/>
      </dsp:txXfrm>
    </dsp:sp>
    <dsp:sp modelId="{2B5ECB24-1876-463C-B33C-49C24CCA99C3}">
      <dsp:nvSpPr>
        <dsp:cNvPr id="0" name=""/>
        <dsp:cNvSpPr/>
      </dsp:nvSpPr>
      <dsp:spPr>
        <a:xfrm>
          <a:off x="0" y="1421290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F98399-5605-466F-B321-A53DFCAD5DFD}">
      <dsp:nvSpPr>
        <dsp:cNvPr id="0" name=""/>
        <dsp:cNvSpPr/>
      </dsp:nvSpPr>
      <dsp:spPr>
        <a:xfrm>
          <a:off x="411480" y="1111330"/>
          <a:ext cx="6768673" cy="619920"/>
        </a:xfrm>
        <a:prstGeom prst="roundRect">
          <a:avLst/>
        </a:prstGeom>
        <a:solidFill>
          <a:srgbClr val="FDC6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711200" lvl="0" indent="-71120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it-IT" sz="2000" b="1" kern="1200" dirty="0" smtClean="0">
              <a:solidFill>
                <a:srgbClr val="002060"/>
              </a:solidFill>
            </a:rPr>
            <a:t>145</a:t>
          </a:r>
          <a:r>
            <a:rPr lang="it-IT" sz="2000" kern="1200" dirty="0" smtClean="0">
              <a:solidFill>
                <a:srgbClr val="002060"/>
              </a:solidFill>
            </a:rPr>
            <a:t> 	</a:t>
          </a:r>
          <a:r>
            <a:rPr lang="it-IT" sz="2000" kern="1200" dirty="0" err="1" smtClean="0">
              <a:solidFill>
                <a:srgbClr val="002060"/>
              </a:solidFill>
            </a:rPr>
            <a:t>already</a:t>
          </a:r>
          <a:r>
            <a:rPr lang="it-IT" sz="2000" kern="1200" dirty="0" smtClean="0">
              <a:solidFill>
                <a:srgbClr val="002060"/>
              </a:solidFill>
            </a:rPr>
            <a:t> </a:t>
          </a:r>
          <a:r>
            <a:rPr lang="it-IT" sz="2000" kern="1200" dirty="0" err="1" smtClean="0">
              <a:solidFill>
                <a:srgbClr val="002060"/>
              </a:solidFill>
            </a:rPr>
            <a:t>approved</a:t>
          </a:r>
          <a:r>
            <a:rPr lang="it-IT" sz="2000" kern="1200" dirty="0" smtClean="0">
              <a:solidFill>
                <a:srgbClr val="002060"/>
              </a:solidFill>
            </a:rPr>
            <a:t> </a:t>
          </a:r>
          <a:endParaRPr lang="it-IT" sz="2000" kern="1200" dirty="0">
            <a:solidFill>
              <a:srgbClr val="002060"/>
            </a:solidFill>
          </a:endParaRPr>
        </a:p>
      </dsp:txBody>
      <dsp:txXfrm>
        <a:off x="441742" y="1141592"/>
        <a:ext cx="6708149" cy="559396"/>
      </dsp:txXfrm>
    </dsp:sp>
    <dsp:sp modelId="{8ED60989-CE2B-4693-9F54-80B2BE1B71B8}">
      <dsp:nvSpPr>
        <dsp:cNvPr id="0" name=""/>
        <dsp:cNvSpPr/>
      </dsp:nvSpPr>
      <dsp:spPr>
        <a:xfrm>
          <a:off x="0" y="2373850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3307F-E944-4D0E-BA7C-5F33A59F2DF3}">
      <dsp:nvSpPr>
        <dsp:cNvPr id="0" name=""/>
        <dsp:cNvSpPr/>
      </dsp:nvSpPr>
      <dsp:spPr>
        <a:xfrm>
          <a:off x="411480" y="2063890"/>
          <a:ext cx="6768673" cy="619920"/>
        </a:xfrm>
        <a:prstGeom prst="roundRect">
          <a:avLst/>
        </a:prstGeom>
        <a:solidFill>
          <a:srgbClr val="98C22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711200" lvl="0" indent="-71120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it-IT" sz="2000" b="1" kern="1200" dirty="0" smtClean="0">
              <a:solidFill>
                <a:srgbClr val="002060"/>
              </a:solidFill>
            </a:rPr>
            <a:t>3</a:t>
          </a:r>
          <a:r>
            <a:rPr lang="it-IT" sz="2000" kern="1200" dirty="0" smtClean="0">
              <a:solidFill>
                <a:srgbClr val="002060"/>
              </a:solidFill>
            </a:rPr>
            <a:t> 	</a:t>
          </a:r>
          <a:r>
            <a:rPr lang="it-IT" sz="2000" kern="1200" dirty="0" err="1" smtClean="0">
              <a:solidFill>
                <a:srgbClr val="002060"/>
              </a:solidFill>
            </a:rPr>
            <a:t>awaiting</a:t>
          </a:r>
          <a:r>
            <a:rPr lang="it-IT" sz="2000" kern="1200" dirty="0" smtClean="0">
              <a:solidFill>
                <a:srgbClr val="002060"/>
              </a:solidFill>
            </a:rPr>
            <a:t> for </a:t>
          </a:r>
          <a:r>
            <a:rPr lang="it-IT" sz="2000" kern="1200" dirty="0" err="1" smtClean="0">
              <a:solidFill>
                <a:srgbClr val="002060"/>
              </a:solidFill>
            </a:rPr>
            <a:t>official</a:t>
          </a:r>
          <a:r>
            <a:rPr lang="it-IT" sz="2000" kern="1200" dirty="0" smtClean="0">
              <a:solidFill>
                <a:srgbClr val="002060"/>
              </a:solidFill>
            </a:rPr>
            <a:t> </a:t>
          </a:r>
          <a:r>
            <a:rPr lang="it-IT" sz="2000" kern="1200" dirty="0" err="1" smtClean="0">
              <a:solidFill>
                <a:srgbClr val="002060"/>
              </a:solidFill>
            </a:rPr>
            <a:t>approval</a:t>
          </a:r>
          <a:r>
            <a:rPr lang="it-IT" sz="2000" kern="1200" dirty="0" smtClean="0">
              <a:solidFill>
                <a:srgbClr val="002060"/>
              </a:solidFill>
            </a:rPr>
            <a:t> </a:t>
          </a:r>
          <a:endParaRPr lang="it-IT" sz="2000" kern="1200" dirty="0">
            <a:solidFill>
              <a:srgbClr val="002060"/>
            </a:solidFill>
          </a:endParaRPr>
        </a:p>
      </dsp:txBody>
      <dsp:txXfrm>
        <a:off x="441742" y="2094152"/>
        <a:ext cx="6708149" cy="559396"/>
      </dsp:txXfrm>
    </dsp:sp>
    <dsp:sp modelId="{D040077D-F6CC-4610-8825-574C7D8CDA48}">
      <dsp:nvSpPr>
        <dsp:cNvPr id="0" name=""/>
        <dsp:cNvSpPr/>
      </dsp:nvSpPr>
      <dsp:spPr>
        <a:xfrm>
          <a:off x="0" y="3326410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148E60-BBD1-4353-B644-80B8F019F18A}">
      <dsp:nvSpPr>
        <dsp:cNvPr id="0" name=""/>
        <dsp:cNvSpPr/>
      </dsp:nvSpPr>
      <dsp:spPr>
        <a:xfrm>
          <a:off x="411480" y="3016450"/>
          <a:ext cx="6768673" cy="619920"/>
        </a:xfrm>
        <a:prstGeom prst="roundRect">
          <a:avLst/>
        </a:prstGeom>
        <a:solidFill>
          <a:srgbClr val="FDC60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711200" lvl="0" indent="-71120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it-IT" sz="2000" b="1" kern="1200" dirty="0" smtClean="0">
              <a:solidFill>
                <a:srgbClr val="002060"/>
              </a:solidFill>
            </a:rPr>
            <a:t>5</a:t>
          </a:r>
          <a:r>
            <a:rPr lang="it-IT" sz="2000" kern="1200" dirty="0" smtClean="0">
              <a:solidFill>
                <a:srgbClr val="002060"/>
              </a:solidFill>
            </a:rPr>
            <a:t> 	</a:t>
          </a:r>
          <a:r>
            <a:rPr lang="it-IT" sz="2000" kern="1200" dirty="0" err="1" smtClean="0">
              <a:solidFill>
                <a:srgbClr val="002060"/>
              </a:solidFill>
            </a:rPr>
            <a:t>practices</a:t>
          </a:r>
          <a:r>
            <a:rPr lang="it-IT" sz="2000" kern="1200" dirty="0" smtClean="0">
              <a:solidFill>
                <a:srgbClr val="002060"/>
              </a:solidFill>
            </a:rPr>
            <a:t> </a:t>
          </a:r>
          <a:r>
            <a:rPr lang="it-IT" sz="2000" kern="1200" dirty="0" err="1" smtClean="0">
              <a:solidFill>
                <a:srgbClr val="002060"/>
              </a:solidFill>
            </a:rPr>
            <a:t>not</a:t>
          </a:r>
          <a:r>
            <a:rPr lang="it-IT" sz="2000" kern="1200" dirty="0" smtClean="0">
              <a:solidFill>
                <a:srgbClr val="002060"/>
              </a:solidFill>
            </a:rPr>
            <a:t> </a:t>
          </a:r>
          <a:r>
            <a:rPr lang="it-IT" sz="2000" kern="1200" dirty="0" err="1" smtClean="0">
              <a:solidFill>
                <a:srgbClr val="002060"/>
              </a:solidFill>
            </a:rPr>
            <a:t>yet</a:t>
          </a:r>
          <a:r>
            <a:rPr lang="it-IT" sz="2000" kern="1200" dirty="0" smtClean="0">
              <a:solidFill>
                <a:srgbClr val="002060"/>
              </a:solidFill>
            </a:rPr>
            <a:t> </a:t>
          </a:r>
          <a:r>
            <a:rPr lang="it-IT" sz="2000" kern="1200" dirty="0" err="1" smtClean="0">
              <a:solidFill>
                <a:srgbClr val="002060"/>
              </a:solidFill>
            </a:rPr>
            <a:t>started</a:t>
          </a:r>
          <a:r>
            <a:rPr lang="it-IT" sz="2000" kern="1200" dirty="0" smtClean="0">
              <a:solidFill>
                <a:srgbClr val="002060"/>
              </a:solidFill>
            </a:rPr>
            <a:t> </a:t>
          </a:r>
          <a:endParaRPr lang="it-IT" sz="2000" kern="1200" dirty="0">
            <a:solidFill>
              <a:srgbClr val="002060"/>
            </a:solidFill>
          </a:endParaRPr>
        </a:p>
      </dsp:txBody>
      <dsp:txXfrm>
        <a:off x="441742" y="3046712"/>
        <a:ext cx="6708149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 dirty="0">
              <a:latin typeface="Montserrat Regolare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9996E-2829-48FB-9ECB-80F90C936308}" type="datetimeFigureOut">
              <a:rPr lang="fr-FR" altLang="fr-FR">
                <a:latin typeface="Montserrat Regolare" charset="0"/>
              </a:rPr>
              <a:pPr>
                <a:defRPr/>
              </a:pPr>
              <a:t>29/01/2018</a:t>
            </a:fld>
            <a:endParaRPr lang="fr-FR" altLang="fr-FR" dirty="0">
              <a:latin typeface="Montserrat Regolare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 dirty="0">
              <a:latin typeface="Montserrat Regolare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CAB391-EC00-4C8B-9D7F-92A29684C8A8}" type="slidenum">
              <a:rPr lang="fr-FR" altLang="fr-FR">
                <a:latin typeface="Montserrat Regolare" charset="0"/>
              </a:rPr>
              <a:pPr>
                <a:defRPr/>
              </a:pPr>
              <a:t>‹n.›</a:t>
            </a:fld>
            <a:endParaRPr lang="fr-FR" altLang="fr-FR" dirty="0">
              <a:latin typeface="Montserrat Regolar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986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Montserrat Regolare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Montserrat Regolare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  <a:p>
            <a:pPr lvl="3"/>
            <a:r>
              <a:rPr lang="fr-FR" altLang="fr-FR" noProof="0" dirty="0" smtClean="0"/>
              <a:t>Quatrième niveau</a:t>
            </a:r>
          </a:p>
          <a:p>
            <a:pPr lvl="4"/>
            <a:r>
              <a:rPr lang="fr-FR" altLang="fr-FR" noProof="0" dirty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Montserrat Regolare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Montserrat Regolare" charset="0"/>
              </a:defRPr>
            </a:lvl1pPr>
          </a:lstStyle>
          <a:p>
            <a:pPr>
              <a:defRPr/>
            </a:pPr>
            <a:fld id="{042C9EA3-4F78-43C0-90CD-2B999B5B87C1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76232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Montserrat Regolare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Montserrat Regolare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Montserrat Regolare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Montserrat Regolare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Montserrat Regolare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08B41E-5316-45B2-8AF5-6044F5F7838D}" type="slidenum">
              <a:rPr lang="fr-FR" altLang="fr-FR" smtClean="0">
                <a:latin typeface="Montserrat Regolare" charset="0"/>
              </a:rPr>
              <a:pPr>
                <a:spcBef>
                  <a:spcPct val="0"/>
                </a:spcBef>
              </a:pPr>
              <a:t>1</a:t>
            </a:fld>
            <a:endParaRPr lang="fr-FR" altLang="fr-FR" dirty="0" smtClean="0">
              <a:latin typeface="Montserrat Regolare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184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0E32F0A-EEEA-439E-A2B1-D8DECB0C4D61}" type="slidenum">
              <a:rPr lang="fr-FR" altLang="fr-FR" smtClean="0">
                <a:latin typeface="Montserrat Regolare" charset="0"/>
              </a:rPr>
              <a:pPr>
                <a:spcBef>
                  <a:spcPct val="0"/>
                </a:spcBef>
              </a:pPr>
              <a:t>11</a:t>
            </a:fld>
            <a:endParaRPr lang="fr-FR" altLang="fr-FR" dirty="0" smtClean="0">
              <a:latin typeface="Montserrat Regolare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fr-FR" smtClean="0"/>
          </a:p>
        </p:txBody>
      </p:sp>
    </p:spTree>
    <p:extLst>
      <p:ext uri="{BB962C8B-B14F-4D97-AF65-F5344CB8AC3E}">
        <p14:creationId xmlns:p14="http://schemas.microsoft.com/office/powerpoint/2010/main" val="195934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  <a:latin typeface="Montserrat Hairline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3399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33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8152302E-BFCB-488D-9731-09A7B27D5ACA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7627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F4FD568B-BE23-484B-83C5-6DF82D75B40E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6841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FB9D2910-0DA3-4F78-8A0A-3F708262B137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88033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0A30D874-1D12-4266-AC61-25165E28243F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77409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7FEBC2E5-3152-45B5-AE4E-CB4ACF05EC40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5285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FD87C9DF-D696-4B6E-A0AD-4DD47AE6FD83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4366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  <a:latin typeface="Montserrat Hairline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3399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789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2197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2"/>
          </a:xfrm>
        </p:spPr>
        <p:txBody>
          <a:bodyPr anchor="t"/>
          <a:lstStyle>
            <a:lvl1pPr algn="l">
              <a:defRPr sz="3000" b="0" i="0" cap="all" baseline="0">
                <a:solidFill>
                  <a:srgbClr val="003399"/>
                </a:solidFill>
                <a:latin typeface="Montserrat Regolare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10889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40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0018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645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4599" y="2288293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3124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9499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8171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316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0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72063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18866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8152302E-BFCB-488D-9731-09A7B27D5ACA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077290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F4FD568B-BE23-484B-83C5-6DF82D75B40E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63622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FB9D2910-0DA3-4F78-8A0A-3F708262B137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28302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0A30D874-1D12-4266-AC61-25165E28243F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3974090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7FEBC2E5-3152-45B5-AE4E-CB4ACF05EC40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1165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2"/>
          </a:xfrm>
        </p:spPr>
        <p:txBody>
          <a:bodyPr anchor="t"/>
          <a:lstStyle>
            <a:lvl1pPr algn="l">
              <a:defRPr sz="3000" b="0" i="0" cap="all" baseline="0">
                <a:solidFill>
                  <a:srgbClr val="003399"/>
                </a:solidFill>
                <a:latin typeface="Montserrat Regolare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361347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ontserrat Regolare" charset="0"/>
              </a:defRPr>
            </a:lvl1pPr>
          </a:lstStyle>
          <a:p>
            <a:pPr>
              <a:defRPr/>
            </a:pPr>
            <a:fld id="{FD87C9DF-D696-4B6E-A0AD-4DD47AE6FD83}" type="slidenum">
              <a:rPr lang="fr-FR" altLang="fr-FR" smtClean="0"/>
              <a:pPr>
                <a:defRPr/>
              </a:pPr>
              <a:t>‹n.›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041112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65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645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4599" y="2288293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489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12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67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316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07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1704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0033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992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8" Type="http://schemas.openxmlformats.org/officeDocument/2006/relationships/image" Target="../media/image2.jpe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0.xml"/><Relationship Id="rId16" Type="http://schemas.openxmlformats.org/officeDocument/2006/relationships/theme" Target="../theme/theme2.xml"/><Relationship Id="rId17" Type="http://schemas.openxmlformats.org/officeDocument/2006/relationships/image" Target="../media/image1.jpeg"/><Relationship Id="rId18" Type="http://schemas.openxmlformats.org/officeDocument/2006/relationships/image" Target="../media/image4.jpe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535141"/>
            <a:ext cx="718876" cy="26081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408" y="6547497"/>
            <a:ext cx="1331640" cy="23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0" i="0">
          <a:solidFill>
            <a:srgbClr val="003399"/>
          </a:solidFill>
          <a:latin typeface="Montserrat Regolare" charset="0"/>
          <a:ea typeface="MS PGothic" panose="020B0600070205080204" pitchFamily="34" charset="-128"/>
          <a:cs typeface="Montserra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0" i="0">
          <a:solidFill>
            <a:schemeClr val="tx1"/>
          </a:solidFill>
          <a:latin typeface="Montserrat Regolare" charset="0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0" i="0">
          <a:solidFill>
            <a:schemeClr val="tx1"/>
          </a:solidFill>
          <a:latin typeface="Montserrat Regolare" charset="0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tx1"/>
          </a:solidFill>
          <a:latin typeface="Montserrat Regolare" charset="0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0" i="0">
          <a:solidFill>
            <a:schemeClr val="tx1"/>
          </a:solidFill>
          <a:latin typeface="Montserrat Regolare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0" i="0">
          <a:solidFill>
            <a:schemeClr val="tx1"/>
          </a:solidFill>
          <a:latin typeface="Montserrat Regolare" charset="0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Modifiez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smtClean="0"/>
              <a:t>Cliquez pour modifier les styles du texte du masque</a:t>
            </a:r>
          </a:p>
          <a:p>
            <a:pPr lvl="1"/>
            <a:r>
              <a:rPr lang="fr-FR" altLang="fr-FR" dirty="0" smtClean="0"/>
              <a:t>Deuxième niveau</a:t>
            </a:r>
          </a:p>
          <a:p>
            <a:pPr lvl="2"/>
            <a:r>
              <a:rPr lang="fr-FR" altLang="fr-FR" dirty="0" smtClean="0"/>
              <a:t>Troisième niveau</a:t>
            </a:r>
          </a:p>
          <a:p>
            <a:pPr lvl="3"/>
            <a:r>
              <a:rPr lang="fr-FR" altLang="fr-FR" dirty="0" smtClean="0"/>
              <a:t>Quatrième niveau</a:t>
            </a:r>
          </a:p>
          <a:p>
            <a:pPr lvl="4"/>
            <a:r>
              <a:rPr lang="fr-FR" altLang="fr-FR" dirty="0" smtClean="0"/>
              <a:t>Cinquième niveau</a:t>
            </a:r>
          </a:p>
        </p:txBody>
      </p: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535141"/>
            <a:ext cx="718876" cy="26081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408" y="6547497"/>
            <a:ext cx="1331640" cy="23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65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0" i="0">
          <a:solidFill>
            <a:srgbClr val="003399"/>
          </a:solidFill>
          <a:latin typeface="Montserrat Regolare" charset="0"/>
          <a:ea typeface="MS PGothic" panose="020B0600070205080204" pitchFamily="34" charset="-128"/>
          <a:cs typeface="Montserra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003399"/>
          </a:solidFill>
          <a:latin typeface="Verdana" panose="020B0604030504040204" pitchFamily="34" charset="0"/>
          <a:ea typeface="MS PGothic" panose="020B0600070205080204" pitchFamily="34" charset="-128"/>
          <a:cs typeface="Montserrat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0" i="0">
          <a:solidFill>
            <a:schemeClr val="tx1"/>
          </a:solidFill>
          <a:latin typeface="Montserrat Regolare" charset="0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0" i="0">
          <a:solidFill>
            <a:schemeClr val="tx1"/>
          </a:solidFill>
          <a:latin typeface="Montserrat Regolare" charset="0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tx1"/>
          </a:solidFill>
          <a:latin typeface="Montserrat Regolare" charset="0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0" i="0">
          <a:solidFill>
            <a:schemeClr val="tx1"/>
          </a:solidFill>
          <a:latin typeface="Montserrat Regolare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0" i="0">
          <a:solidFill>
            <a:schemeClr val="tx1"/>
          </a:solidFill>
          <a:latin typeface="Montserrat Regolare" charset="0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4437112"/>
            <a:ext cx="9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Information </a:t>
            </a:r>
            <a:r>
              <a:rPr lang="en-US" sz="2000" b="1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seminar for FLC and project </a:t>
            </a:r>
            <a:r>
              <a:rPr lang="en-US" sz="2000" b="1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partners</a:t>
            </a:r>
          </a:p>
          <a:p>
            <a:pPr algn="ctr"/>
            <a:r>
              <a:rPr lang="it-IT" sz="200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Bologna 30 gennaio 2018</a:t>
            </a:r>
          </a:p>
          <a:p>
            <a:pPr marL="0" indent="0" algn="ctr">
              <a:buNone/>
            </a:pPr>
            <a:r>
              <a:rPr lang="it-IT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/>
            </a:r>
            <a:br>
              <a:rPr lang="it-IT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</a:br>
            <a:r>
              <a:rPr lang="it-IT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Eleonora </a:t>
            </a:r>
            <a:r>
              <a:rPr lang="it-IT" dirty="0" err="1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Liuzzo</a:t>
            </a:r>
            <a:r>
              <a:rPr lang="it-IT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 </a:t>
            </a:r>
          </a:p>
          <a:p>
            <a:pPr algn="ctr"/>
            <a:r>
              <a:rPr lang="it-IT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National </a:t>
            </a:r>
            <a:r>
              <a:rPr lang="it-IT" dirty="0" err="1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Contact</a:t>
            </a:r>
            <a:r>
              <a:rPr lang="it-IT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 Point </a:t>
            </a:r>
            <a:r>
              <a:rPr lang="it-IT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ME</a:t>
            </a:r>
            <a:r>
              <a:rPr lang="en-US" b="1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  </a:t>
            </a:r>
            <a:endParaRPr lang="fr-FR" sz="2000" dirty="0" smtClean="0">
              <a:solidFill>
                <a:schemeClr val="bg1"/>
              </a:solidFill>
              <a:latin typeface="Montserrat Regolare" charset="0"/>
              <a:cs typeface="ＭＳ Ｐゴシック" charset="0"/>
            </a:endParaRPr>
          </a:p>
          <a:p>
            <a:endParaRPr lang="fr-FR" sz="2000" dirty="0">
              <a:solidFill>
                <a:schemeClr val="bg1"/>
              </a:solidFill>
              <a:latin typeface="Montserrat Regolare" charset="0"/>
              <a:cs typeface="ＭＳ Ｐゴシック" charset="0"/>
            </a:endParaRPr>
          </a:p>
          <a:p>
            <a:endParaRPr lang="fr-FR" sz="1200" dirty="0" smtClean="0">
              <a:solidFill>
                <a:srgbClr val="FCFDFE"/>
              </a:solidFill>
              <a:latin typeface="Montserrat Regolare" charset="0"/>
            </a:endParaRPr>
          </a:p>
          <a:p>
            <a:r>
              <a:rPr lang="fr-FR" sz="1200" dirty="0" smtClean="0">
                <a:solidFill>
                  <a:srgbClr val="FCFDFE"/>
                </a:solidFill>
                <a:latin typeface="Montserrat Regolare" charset="0"/>
              </a:rPr>
              <a:t>Programma </a:t>
            </a:r>
            <a:r>
              <a:rPr lang="fr-FR" sz="1200" dirty="0" err="1" smtClean="0">
                <a:solidFill>
                  <a:srgbClr val="FCFDFE"/>
                </a:solidFill>
                <a:latin typeface="Montserrat Regolare" charset="0"/>
              </a:rPr>
              <a:t>cofinanziato</a:t>
            </a:r>
            <a:r>
              <a:rPr lang="fr-FR" sz="1200" dirty="0" smtClean="0">
                <a:solidFill>
                  <a:srgbClr val="FCFDFE"/>
                </a:solidFill>
                <a:latin typeface="Montserrat Regolare" charset="0"/>
              </a:rPr>
              <a:t> dal </a:t>
            </a:r>
            <a:r>
              <a:rPr lang="fr-FR" sz="1200" dirty="0" err="1" smtClean="0">
                <a:solidFill>
                  <a:srgbClr val="FCFDFE"/>
                </a:solidFill>
                <a:latin typeface="Montserrat Regolare" charset="0"/>
              </a:rPr>
              <a:t>Fondo</a:t>
            </a:r>
            <a:r>
              <a:rPr lang="fr-FR" sz="1200" dirty="0" smtClean="0">
                <a:solidFill>
                  <a:srgbClr val="FCFDFE"/>
                </a:solidFill>
                <a:latin typeface="Montserrat Regolare" charset="0"/>
              </a:rPr>
              <a:t> </a:t>
            </a:r>
            <a:r>
              <a:rPr lang="fr-FR" sz="1200" dirty="0" err="1" smtClean="0">
                <a:solidFill>
                  <a:srgbClr val="FCFDFE"/>
                </a:solidFill>
                <a:latin typeface="Montserrat Regolare" charset="0"/>
              </a:rPr>
              <a:t>Europeo</a:t>
            </a:r>
            <a:r>
              <a:rPr lang="fr-FR" sz="1200" dirty="0" smtClean="0">
                <a:solidFill>
                  <a:srgbClr val="FCFDFE"/>
                </a:solidFill>
                <a:latin typeface="Montserrat Regolare" charset="0"/>
              </a:rPr>
              <a:t> di </a:t>
            </a:r>
            <a:r>
              <a:rPr lang="fr-FR" sz="1200" dirty="0" err="1" smtClean="0">
                <a:solidFill>
                  <a:srgbClr val="FCFDFE"/>
                </a:solidFill>
                <a:latin typeface="Montserrat Regolare" charset="0"/>
              </a:rPr>
              <a:t>Sviluppo</a:t>
            </a:r>
            <a:r>
              <a:rPr lang="fr-FR" sz="1200" dirty="0" smtClean="0">
                <a:solidFill>
                  <a:srgbClr val="FCFDFE"/>
                </a:solidFill>
                <a:latin typeface="Montserrat Regolare" charset="0"/>
              </a:rPr>
              <a:t> </a:t>
            </a:r>
            <a:r>
              <a:rPr lang="fr-FR" sz="1200" dirty="0" err="1" smtClean="0">
                <a:solidFill>
                  <a:srgbClr val="FCFDFE"/>
                </a:solidFill>
                <a:latin typeface="Montserrat Regolare" charset="0"/>
              </a:rPr>
              <a:t>regionale</a:t>
            </a:r>
            <a:r>
              <a:rPr lang="fr-FR" sz="1200" dirty="0" smtClean="0">
                <a:solidFill>
                  <a:srgbClr val="FCFDFE"/>
                </a:solidFill>
                <a:latin typeface="Montserrat Regolare" charset="0"/>
              </a:rPr>
              <a:t> </a:t>
            </a:r>
            <a:endParaRPr lang="en-GB" sz="1200" dirty="0">
              <a:solidFill>
                <a:srgbClr val="FCFDFE"/>
              </a:solidFill>
              <a:latin typeface="Montserrat Regolare" charset="0"/>
            </a:endParaRPr>
          </a:p>
          <a:p>
            <a:endParaRPr lang="it-IT" sz="2000" dirty="0" smtClean="0">
              <a:solidFill>
                <a:schemeClr val="bg1"/>
              </a:solidFill>
              <a:latin typeface="Montserrat Regolare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600" b="1" dirty="0" smtClean="0"/>
              <a:t>FINANCIAL ALLOCATION – 2nd CALL  </a:t>
            </a:r>
            <a:endParaRPr lang="it-IT" sz="26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6907"/>
              </p:ext>
            </p:extLst>
          </p:nvPr>
        </p:nvGraphicFramePr>
        <p:xfrm>
          <a:off x="755576" y="1916832"/>
          <a:ext cx="7422871" cy="288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8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/>
              </a:tblGrid>
              <a:tr h="619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20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MODULAR</a:t>
                      </a:r>
                      <a:r>
                        <a:rPr lang="de-DE" sz="2000" u="none" strike="noStrike" baseline="0" dirty="0" smtClean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de-DE" sz="2000" u="none" strike="noStrike" baseline="0" dirty="0" err="1" smtClean="0">
                          <a:solidFill>
                            <a:srgbClr val="003399"/>
                          </a:solidFill>
                          <a:effectLst/>
                        </a:rPr>
                        <a:t>and</a:t>
                      </a:r>
                      <a:r>
                        <a:rPr lang="de-DE" sz="2000" u="none" strike="noStrike" baseline="0" dirty="0" smtClean="0">
                          <a:solidFill>
                            <a:srgbClr val="003399"/>
                          </a:solidFill>
                          <a:effectLst/>
                        </a:rPr>
                        <a:t> INTEGRATED </a:t>
                      </a:r>
                      <a:r>
                        <a:rPr lang="it-IT" sz="2000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PROJECTS </a:t>
                      </a:r>
                      <a:endParaRPr lang="de-DE" sz="2000" b="1" i="0" u="none" strike="noStrike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hr-HR" sz="1600" u="none" strike="noStrike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hr-HR" sz="1600" u="none" strike="noStrike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r" fontAlgn="b"/>
                      <a:endParaRPr lang="it-IT" sz="2000" b="1" i="0" u="none" strike="noStrike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ERDF</a:t>
                      </a:r>
                      <a:endParaRPr lang="hr-HR" sz="1600" b="1" u="none" strike="noStrike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hr-HR" sz="1600" b="1" u="none" strike="noStrike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</a:tr>
              <a:tr h="756000"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Total Budget</a:t>
                      </a:r>
                      <a:endParaRPr lang="it-IT" sz="2000" b="1" i="0" u="none" strike="noStrike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49</a:t>
                      </a:r>
                      <a:r>
                        <a:rPr lang="hr-HR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.</a:t>
                      </a:r>
                      <a:r>
                        <a:rPr lang="it-IT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110</a:t>
                      </a:r>
                      <a:r>
                        <a:rPr lang="hr-HR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.8</a:t>
                      </a:r>
                      <a:r>
                        <a:rPr lang="it-IT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40</a:t>
                      </a:r>
                      <a:r>
                        <a:rPr lang="hr-HR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,</a:t>
                      </a:r>
                      <a:r>
                        <a:rPr lang="it-IT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54</a:t>
                      </a:r>
                      <a:endParaRPr lang="hr-HR" sz="1600" b="1" u="none" strike="noStrike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hr-HR" sz="1600" b="1" u="none" strike="noStrike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1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Total </a:t>
                      </a:r>
                      <a:r>
                        <a:rPr lang="it-IT" sz="2000" b="1" u="none" strike="noStrike" dirty="0" err="1" smtClean="0">
                          <a:solidFill>
                            <a:srgbClr val="003399"/>
                          </a:solidFill>
                          <a:effectLst/>
                        </a:rPr>
                        <a:t>amount</a:t>
                      </a:r>
                      <a:r>
                        <a:rPr lang="it-IT" sz="2000" b="1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 for  </a:t>
                      </a:r>
                    </a:p>
                    <a:p>
                      <a:pPr algn="r" fontAlgn="b"/>
                      <a:r>
                        <a:rPr lang="it-IT" sz="2000" b="1" u="none" strike="noStrike" dirty="0" err="1" smtClean="0">
                          <a:solidFill>
                            <a:srgbClr val="003399"/>
                          </a:solidFill>
                          <a:effectLst/>
                        </a:rPr>
                        <a:t>Italian</a:t>
                      </a:r>
                      <a:r>
                        <a:rPr lang="it-IT" sz="2000" b="1" u="none" strike="noStrike" dirty="0" smtClean="0">
                          <a:solidFill>
                            <a:srgbClr val="003399"/>
                          </a:solidFill>
                          <a:effectLst/>
                        </a:rPr>
                        <a:t> partner</a:t>
                      </a:r>
                      <a:endParaRPr lang="it-IT" sz="2000" b="1" i="0" u="none" strike="noStrike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13.557.972,96</a:t>
                      </a:r>
                      <a:endParaRPr lang="it-IT" sz="1600" b="1" u="none" strike="noStrike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u="none" strike="noStrike" kern="1200" dirty="0" smtClean="0">
                          <a:solidFill>
                            <a:srgbClr val="003399"/>
                          </a:solidFill>
                          <a:effectLst/>
                        </a:rPr>
                        <a:t>27,6%</a:t>
                      </a:r>
                      <a:endParaRPr lang="it-IT" sz="1600" b="1" u="none" strike="noStrike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Montserrat" charset="0"/>
                        <a:cs typeface="Montserrat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5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31640" y="1052736"/>
            <a:ext cx="6120680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endParaRPr lang="it-IT" sz="2400" dirty="0" smtClean="0">
              <a:solidFill>
                <a:schemeClr val="bg1"/>
              </a:solidFill>
              <a:latin typeface="Montserrat Regolare" charset="0"/>
              <a:cs typeface="ＭＳ Ｐゴシック" charset="0"/>
            </a:endParaRP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Grazie per l’attenzione </a:t>
            </a:r>
          </a:p>
          <a:p>
            <a:pPr marL="0" indent="0" algn="ctr">
              <a:buNone/>
            </a:pPr>
            <a:endParaRPr lang="it-IT" sz="2400" dirty="0">
              <a:solidFill>
                <a:schemeClr val="bg1"/>
              </a:solidFill>
              <a:latin typeface="Montserrat Regolare" charset="0"/>
              <a:cs typeface="ＭＳ Ｐゴシック" charset="0"/>
            </a:endParaRPr>
          </a:p>
          <a:p>
            <a:pPr marL="0" indent="0" algn="ctr">
              <a:buNone/>
            </a:pPr>
            <a:r>
              <a:rPr lang="it-IT" sz="2400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Eleonora </a:t>
            </a:r>
            <a:r>
              <a:rPr lang="it-IT" sz="2400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Liuzzo </a:t>
            </a:r>
          </a:p>
          <a:p>
            <a:pPr algn="ctr"/>
            <a:r>
              <a:rPr lang="it-IT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National </a:t>
            </a:r>
            <a:r>
              <a:rPr lang="it-IT" dirty="0" err="1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Contact</a:t>
            </a:r>
            <a:r>
              <a:rPr lang="it-IT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 Point </a:t>
            </a:r>
            <a:r>
              <a:rPr lang="it-IT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MED</a:t>
            </a:r>
          </a:p>
          <a:p>
            <a:pPr algn="ctr"/>
            <a:endParaRPr lang="it-IT" dirty="0">
              <a:solidFill>
                <a:schemeClr val="bg1"/>
              </a:solidFill>
              <a:latin typeface="Montserrat Regolare" charset="0"/>
              <a:cs typeface="ＭＳ Ｐゴシック" charset="0"/>
            </a:endParaRPr>
          </a:p>
          <a:p>
            <a:pPr algn="ctr"/>
            <a:r>
              <a:rPr lang="en-GB" sz="2400" dirty="0" err="1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Lunedì</a:t>
            </a:r>
            <a:r>
              <a:rPr lang="en-GB" sz="2400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/</a:t>
            </a:r>
            <a:r>
              <a:rPr lang="en-GB" sz="2400" dirty="0" err="1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Mercoledì</a:t>
            </a:r>
            <a:r>
              <a:rPr lang="en-GB" sz="2400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/</a:t>
            </a:r>
            <a:r>
              <a:rPr lang="en-GB" sz="2400" dirty="0" err="1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Venerdì</a:t>
            </a:r>
            <a:r>
              <a:rPr lang="en-GB" sz="2400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 10:00-12:00</a:t>
            </a:r>
            <a:r>
              <a:rPr lang="en-GB" sz="2400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/>
            </a:r>
            <a:br>
              <a:rPr lang="en-GB" sz="2400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</a:br>
            <a:r>
              <a:rPr lang="en-GB" sz="2400" dirty="0" err="1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Giovedì</a:t>
            </a:r>
            <a:r>
              <a:rPr lang="en-GB" sz="2400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 </a:t>
            </a:r>
            <a:r>
              <a:rPr lang="it-IT" sz="2400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14:30-16:30</a:t>
            </a:r>
            <a:r>
              <a:rPr lang="it-IT" sz="2400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/>
            </a:r>
            <a:br>
              <a:rPr lang="it-IT" sz="2400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</a:br>
            <a:r>
              <a:rPr lang="it-IT" sz="2400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Tel.: +39 051 </a:t>
            </a:r>
            <a:r>
              <a:rPr lang="it-IT" sz="2400" dirty="0" smtClean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6450415</a:t>
            </a:r>
          </a:p>
          <a:p>
            <a:pPr algn="ctr"/>
            <a:r>
              <a:rPr lang="it-IT" dirty="0">
                <a:latin typeface="Montserrat Regolare" charset="0"/>
              </a:rPr>
              <a:t/>
            </a:r>
            <a:br>
              <a:rPr lang="it-IT" dirty="0">
                <a:latin typeface="Montserrat Regolare" charset="0"/>
              </a:rPr>
            </a:br>
            <a:r>
              <a:rPr lang="it-IT" sz="2400" dirty="0">
                <a:solidFill>
                  <a:schemeClr val="bg1"/>
                </a:solidFill>
                <a:latin typeface="Montserrat Regolare" charset="0"/>
                <a:cs typeface="ＭＳ Ｐゴシック" charset="0"/>
              </a:rPr>
              <a:t>medesk@regione.emilia-romagna.it</a:t>
            </a:r>
          </a:p>
          <a:p>
            <a:pPr algn="ctr"/>
            <a:endParaRPr lang="it-IT" dirty="0">
              <a:solidFill>
                <a:schemeClr val="bg1"/>
              </a:solidFill>
              <a:latin typeface="Montserrat Regolare" charset="0"/>
              <a:cs typeface="ＭＳ Ｐゴシック" charset="0"/>
            </a:endParaRPr>
          </a:p>
          <a:p>
            <a:pPr algn="ctr"/>
            <a:endParaRPr lang="it-IT" sz="700" dirty="0">
              <a:solidFill>
                <a:schemeClr val="bg1"/>
              </a:solidFill>
              <a:latin typeface="Montserrat Regolare" charset="0"/>
              <a:cs typeface="ＭＳ Ｐゴシック" charset="0"/>
            </a:endParaRPr>
          </a:p>
          <a:p>
            <a:pPr algn="ctr"/>
            <a:endParaRPr lang="it-IT" dirty="0">
              <a:solidFill>
                <a:schemeClr val="bg1"/>
              </a:solidFill>
              <a:latin typeface="Montserrat Regolare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8906" y="135765"/>
            <a:ext cx="8553969" cy="1143000"/>
          </a:xfrm>
        </p:spPr>
        <p:txBody>
          <a:bodyPr/>
          <a:lstStyle/>
          <a:p>
            <a:r>
              <a:rPr lang="it-IT" sz="2600" b="1" dirty="0" smtClean="0"/>
              <a:t>PROGRAMME MED 2014-2020: STATE OF THE ART</a:t>
            </a:r>
            <a:endParaRPr lang="fr-FR" sz="2600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963569" y="1236206"/>
            <a:ext cx="4047600" cy="1200329"/>
          </a:xfrm>
          <a:prstGeom prst="rect">
            <a:avLst/>
          </a:prstGeom>
          <a:solidFill>
            <a:srgbClr val="98C222"/>
          </a:solidFill>
        </p:spPr>
        <p:txBody>
          <a:bodyPr wrap="square" rtlCol="0">
            <a:spAutoFit/>
          </a:bodyPr>
          <a:lstStyle/>
          <a:p>
            <a:pPr>
              <a:tabLst>
                <a:tab pos="347663" algn="r"/>
                <a:tab pos="530225" algn="l"/>
              </a:tabLst>
            </a:pPr>
            <a:r>
              <a:rPr lang="en-US" b="1" dirty="0" smtClean="0">
                <a:solidFill>
                  <a:srgbClr val="003399"/>
                </a:solidFill>
                <a:latin typeface="Montserrat Regolare" charset="0"/>
              </a:rPr>
              <a:t>September 2016 </a:t>
            </a: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/>
            </a:r>
            <a:br>
              <a:rPr lang="en-US" dirty="0" smtClean="0">
                <a:solidFill>
                  <a:srgbClr val="003399"/>
                </a:solidFill>
                <a:latin typeface="Montserrat Regolare" charset="0"/>
              </a:rPr>
            </a:b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	49 	Modular projects (</a:t>
            </a:r>
            <a:r>
              <a:rPr lang="en-US" dirty="0">
                <a:solidFill>
                  <a:srgbClr val="003399"/>
                </a:solidFill>
                <a:latin typeface="Montserrat Regolare" charset="0"/>
              </a:rPr>
              <a:t>1</a:t>
            </a:r>
            <a:r>
              <a:rPr lang="en-US" baseline="30000" dirty="0">
                <a:solidFill>
                  <a:srgbClr val="003399"/>
                </a:solidFill>
                <a:latin typeface="Montserrat Regolare" charset="0"/>
              </a:rPr>
              <a:t>st </a:t>
            </a:r>
            <a:r>
              <a:rPr lang="en-US" dirty="0">
                <a:solidFill>
                  <a:srgbClr val="003399"/>
                </a:solidFill>
                <a:latin typeface="Montserrat Regolare" charset="0"/>
              </a:rPr>
              <a:t>wave) </a:t>
            </a:r>
            <a:endParaRPr lang="en-US" dirty="0" smtClean="0">
              <a:solidFill>
                <a:srgbClr val="003399"/>
              </a:solidFill>
              <a:latin typeface="Montserrat Regolare" charset="0"/>
            </a:endParaRPr>
          </a:p>
          <a:p>
            <a:pPr>
              <a:tabLst>
                <a:tab pos="347663" algn="r"/>
                <a:tab pos="530225" algn="l"/>
              </a:tabLst>
            </a:pP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	8 	Horizontal projects </a:t>
            </a:r>
          </a:p>
          <a:p>
            <a:pPr algn="ctr">
              <a:tabLst>
                <a:tab pos="347663" algn="r"/>
                <a:tab pos="530225" algn="l"/>
              </a:tabLst>
            </a:pPr>
            <a:r>
              <a:rPr lang="en-US" u="sng" dirty="0" smtClean="0">
                <a:solidFill>
                  <a:srgbClr val="003399"/>
                </a:solidFill>
                <a:latin typeface="Montserrat Regolare" charset="0"/>
              </a:rPr>
              <a:t>APPROVED</a:t>
            </a: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  </a:t>
            </a:r>
            <a:endParaRPr lang="it-IT" dirty="0">
              <a:solidFill>
                <a:srgbClr val="003399"/>
              </a:solidFill>
              <a:latin typeface="Montserrat Regolare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258289" y="1690810"/>
            <a:ext cx="4169695" cy="1538883"/>
          </a:xfrm>
          <a:prstGeom prst="rect">
            <a:avLst/>
          </a:prstGeom>
          <a:solidFill>
            <a:srgbClr val="002060">
              <a:alpha val="28000"/>
            </a:srgb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003399"/>
                </a:solidFill>
              </a:defRPr>
            </a:lvl1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Montserrat Regolare" charset="0"/>
              </a:rPr>
              <a:t>1</a:t>
            </a:r>
            <a:r>
              <a:rPr lang="en-US" baseline="30000" dirty="0" smtClean="0">
                <a:solidFill>
                  <a:srgbClr val="C00000"/>
                </a:solidFill>
                <a:latin typeface="Montserrat Regolare" charset="0"/>
              </a:rPr>
              <a:t>st</a:t>
            </a:r>
            <a:r>
              <a:rPr lang="en-US" dirty="0" smtClean="0">
                <a:solidFill>
                  <a:srgbClr val="C00000"/>
                </a:solidFill>
                <a:latin typeface="Montserrat Regolare" charset="0"/>
              </a:rPr>
              <a:t> call </a:t>
            </a:r>
            <a:r>
              <a:rPr lang="en-US" b="0" dirty="0">
                <a:solidFill>
                  <a:srgbClr val="C00000"/>
                </a:solidFill>
                <a:latin typeface="Montserrat Regolare" charset="0"/>
              </a:rPr>
              <a:t/>
            </a:r>
            <a:br>
              <a:rPr lang="en-US" b="0" dirty="0">
                <a:solidFill>
                  <a:srgbClr val="C00000"/>
                </a:solidFill>
                <a:latin typeface="Montserrat Regolare" charset="0"/>
              </a:rPr>
            </a:br>
            <a:r>
              <a:rPr lang="en-US" b="0" dirty="0">
                <a:solidFill>
                  <a:srgbClr val="C00000"/>
                </a:solidFill>
                <a:latin typeface="Montserrat Regolare" charset="0"/>
              </a:rPr>
              <a:t>MODULAR projects </a:t>
            </a:r>
            <a:r>
              <a:rPr lang="en-US" sz="1200" b="0" dirty="0" smtClean="0">
                <a:solidFill>
                  <a:srgbClr val="C00000"/>
                </a:solidFill>
                <a:latin typeface="Montserrat Regolare" charset="0"/>
              </a:rPr>
              <a:t>(Submission Nov 2015) </a:t>
            </a:r>
          </a:p>
          <a:p>
            <a:pPr algn="ctr"/>
            <a:r>
              <a:rPr lang="en-US" sz="2800" b="0" dirty="0" smtClean="0">
                <a:solidFill>
                  <a:srgbClr val="C00000"/>
                </a:solidFill>
                <a:latin typeface="Montserrat Regolare" charset="0"/>
              </a:rPr>
              <a:t>+</a:t>
            </a:r>
          </a:p>
          <a:p>
            <a:r>
              <a:rPr lang="en-US" b="0" dirty="0" smtClean="0">
                <a:solidFill>
                  <a:srgbClr val="C00000"/>
                </a:solidFill>
                <a:latin typeface="Montserrat Regolare" charset="0"/>
              </a:rPr>
              <a:t>HORIZONTAL projects </a:t>
            </a:r>
            <a:r>
              <a:rPr lang="en-US" sz="1200" b="0" dirty="0">
                <a:solidFill>
                  <a:srgbClr val="C00000"/>
                </a:solidFill>
                <a:latin typeface="Montserrat Regolare" charset="0"/>
              </a:rPr>
              <a:t>(Submission Jan 2016</a:t>
            </a:r>
            <a:r>
              <a:rPr lang="en-US" sz="1200" b="0" dirty="0" smtClean="0">
                <a:solidFill>
                  <a:srgbClr val="C00000"/>
                </a:solidFill>
                <a:latin typeface="Montserrat Regolare" charset="0"/>
              </a:rPr>
              <a:t>)</a:t>
            </a:r>
            <a:endParaRPr lang="en-US" sz="1200" b="0" dirty="0">
              <a:solidFill>
                <a:srgbClr val="C00000"/>
              </a:solidFill>
              <a:latin typeface="Montserrat Regolare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982619" y="2654886"/>
            <a:ext cx="394025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99"/>
                </a:solidFill>
                <a:latin typeface="Montserrat Regolare" charset="0"/>
              </a:rPr>
              <a:t>December 2016 </a:t>
            </a:r>
          </a:p>
          <a:p>
            <a:pPr>
              <a:tabLst>
                <a:tab pos="347663" algn="r"/>
                <a:tab pos="571500" algn="l"/>
              </a:tabLst>
            </a:pP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	12 </a:t>
            </a:r>
            <a:r>
              <a:rPr lang="en-US" dirty="0">
                <a:solidFill>
                  <a:srgbClr val="003399"/>
                </a:solidFill>
                <a:latin typeface="Montserrat Regolare" charset="0"/>
              </a:rPr>
              <a:t>	</a:t>
            </a: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Modular </a:t>
            </a:r>
            <a:r>
              <a:rPr lang="en-US" dirty="0">
                <a:solidFill>
                  <a:srgbClr val="003399"/>
                </a:solidFill>
                <a:latin typeface="Montserrat Regolare" charset="0"/>
              </a:rPr>
              <a:t>projects </a:t>
            </a: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(2</a:t>
            </a:r>
            <a:r>
              <a:rPr lang="en-US" baseline="30000" dirty="0" smtClean="0">
                <a:solidFill>
                  <a:srgbClr val="003399"/>
                </a:solidFill>
                <a:latin typeface="Montserrat Regolare" charset="0"/>
              </a:rPr>
              <a:t>nd</a:t>
            </a: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 </a:t>
            </a:r>
            <a:r>
              <a:rPr lang="en-US" dirty="0">
                <a:solidFill>
                  <a:srgbClr val="003399"/>
                </a:solidFill>
                <a:latin typeface="Montserrat Regolare" charset="0"/>
              </a:rPr>
              <a:t>wave) </a:t>
            </a:r>
          </a:p>
          <a:p>
            <a:pPr algn="ctr">
              <a:tabLst>
                <a:tab pos="347663" algn="r"/>
                <a:tab pos="571500" algn="l"/>
              </a:tabLst>
            </a:pP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 </a:t>
            </a:r>
            <a:r>
              <a:rPr lang="en-US" u="sng" dirty="0" smtClean="0">
                <a:solidFill>
                  <a:srgbClr val="003399"/>
                </a:solidFill>
                <a:latin typeface="Montserrat Regolare" charset="0"/>
              </a:rPr>
              <a:t>APPROVED</a:t>
            </a: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 </a:t>
            </a:r>
            <a:endParaRPr lang="en-US" dirty="0">
              <a:solidFill>
                <a:srgbClr val="003399"/>
              </a:solidFill>
              <a:latin typeface="Montserrat Regolare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58289" y="3897923"/>
            <a:ext cx="4169695" cy="1569660"/>
          </a:xfrm>
          <a:prstGeom prst="rect">
            <a:avLst/>
          </a:prstGeom>
          <a:solidFill>
            <a:srgbClr val="002060">
              <a:alpha val="28000"/>
            </a:srgb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003399"/>
                </a:solidFill>
              </a:defRPr>
            </a:lvl1pPr>
          </a:lstStyle>
          <a:p>
            <a:pPr algn="ctr"/>
            <a:r>
              <a:rPr lang="en-US" dirty="0" smtClean="0">
                <a:solidFill>
                  <a:srgbClr val="C00000"/>
                </a:solidFill>
                <a:latin typeface="Montserrat Regolare" charset="0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latin typeface="Montserrat Regolare" charset="0"/>
              </a:rPr>
              <a:t>nd</a:t>
            </a:r>
            <a:r>
              <a:rPr lang="en-US" dirty="0" smtClean="0">
                <a:solidFill>
                  <a:srgbClr val="C00000"/>
                </a:solidFill>
                <a:latin typeface="Montserrat Regolare" charset="0"/>
              </a:rPr>
              <a:t> call </a:t>
            </a:r>
            <a:r>
              <a:rPr lang="en-US" b="0" dirty="0">
                <a:solidFill>
                  <a:srgbClr val="C00000"/>
                </a:solidFill>
                <a:latin typeface="Montserrat Regolare" charset="0"/>
              </a:rPr>
              <a:t/>
            </a:r>
            <a:br>
              <a:rPr lang="en-US" b="0" dirty="0">
                <a:solidFill>
                  <a:srgbClr val="C00000"/>
                </a:solidFill>
                <a:latin typeface="Montserrat Regolare" charset="0"/>
              </a:rPr>
            </a:br>
            <a:r>
              <a:rPr lang="en-US" b="0" dirty="0">
                <a:solidFill>
                  <a:srgbClr val="C00000"/>
                </a:solidFill>
                <a:latin typeface="Montserrat Regolare" charset="0"/>
              </a:rPr>
              <a:t>MODULAR projects </a:t>
            </a:r>
            <a:r>
              <a:rPr lang="en-US" sz="1200" b="0" dirty="0" smtClean="0">
                <a:solidFill>
                  <a:srgbClr val="C00000"/>
                </a:solidFill>
                <a:latin typeface="Montserrat Regolare" charset="0"/>
              </a:rPr>
              <a:t>(</a:t>
            </a:r>
            <a:r>
              <a:rPr lang="en-US" sz="1200" b="0" dirty="0">
                <a:solidFill>
                  <a:srgbClr val="C00000"/>
                </a:solidFill>
                <a:latin typeface="Montserrat Regolare" charset="0"/>
              </a:rPr>
              <a:t>Submission </a:t>
            </a:r>
            <a:r>
              <a:rPr lang="en-US" sz="1200" b="0" dirty="0" smtClean="0">
                <a:solidFill>
                  <a:srgbClr val="C00000"/>
                </a:solidFill>
                <a:latin typeface="Montserrat Regolare" charset="0"/>
              </a:rPr>
              <a:t>Mar 2017)</a:t>
            </a:r>
            <a:endParaRPr lang="en-US" sz="800" b="0" dirty="0">
              <a:solidFill>
                <a:srgbClr val="C00000"/>
              </a:solidFill>
              <a:latin typeface="Montserrat Regolare" charset="0"/>
            </a:endParaRPr>
          </a:p>
          <a:p>
            <a:pPr algn="ctr"/>
            <a:r>
              <a:rPr lang="en-US" sz="3000" b="0" dirty="0">
                <a:solidFill>
                  <a:srgbClr val="C00000"/>
                </a:solidFill>
                <a:latin typeface="Montserrat Regolare" charset="0"/>
              </a:rPr>
              <a:t>+</a:t>
            </a:r>
          </a:p>
          <a:p>
            <a:r>
              <a:rPr lang="en-US" b="0" dirty="0" smtClean="0">
                <a:solidFill>
                  <a:srgbClr val="C00000"/>
                </a:solidFill>
                <a:latin typeface="Montserrat Regolare" charset="0"/>
              </a:rPr>
              <a:t>INTEGRATED projects </a:t>
            </a:r>
            <a:r>
              <a:rPr lang="en-US" sz="1200" b="0" dirty="0">
                <a:solidFill>
                  <a:srgbClr val="C00000"/>
                </a:solidFill>
                <a:latin typeface="Montserrat Regolare" charset="0"/>
              </a:rPr>
              <a:t>(Submission full application </a:t>
            </a:r>
            <a:r>
              <a:rPr lang="en-US" sz="1200" b="0" dirty="0" smtClean="0">
                <a:solidFill>
                  <a:srgbClr val="C00000"/>
                </a:solidFill>
                <a:latin typeface="Montserrat Regolare" charset="0"/>
              </a:rPr>
              <a:t>Oct </a:t>
            </a:r>
            <a:r>
              <a:rPr lang="en-US" sz="1200" b="0" dirty="0">
                <a:solidFill>
                  <a:srgbClr val="C00000"/>
                </a:solidFill>
                <a:latin typeface="Montserrat Regolare" charset="0"/>
              </a:rPr>
              <a:t>2017)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021375" y="4221088"/>
            <a:ext cx="3734389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3399"/>
                </a:solidFill>
                <a:latin typeface="Montserrat Regolare" charset="0"/>
              </a:rPr>
              <a:t>January 2018</a:t>
            </a: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: </a:t>
            </a:r>
          </a:p>
          <a:p>
            <a:pPr>
              <a:tabLst>
                <a:tab pos="306388" algn="r"/>
                <a:tab pos="530225" algn="l"/>
              </a:tabLst>
            </a:pP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	13 	Modular projects </a:t>
            </a:r>
            <a:endParaRPr lang="en-US" dirty="0">
              <a:solidFill>
                <a:srgbClr val="003399"/>
              </a:solidFill>
              <a:latin typeface="Montserrat Regolare" charset="0"/>
            </a:endParaRPr>
          </a:p>
          <a:p>
            <a:pPr>
              <a:tabLst>
                <a:tab pos="306388" algn="r"/>
                <a:tab pos="530225" algn="l"/>
              </a:tabLst>
            </a:pPr>
            <a:r>
              <a:rPr lang="en-US" dirty="0" smtClean="0">
                <a:solidFill>
                  <a:srgbClr val="003399"/>
                </a:solidFill>
                <a:latin typeface="Montserrat Regolare" charset="0"/>
              </a:rPr>
              <a:t>	8 	Integrated projects </a:t>
            </a:r>
          </a:p>
          <a:p>
            <a:pPr algn="ctr"/>
            <a:r>
              <a:rPr lang="en-US" u="sng" dirty="0" smtClean="0">
                <a:solidFill>
                  <a:srgbClr val="003399"/>
                </a:solidFill>
                <a:latin typeface="Montserrat Regolare" charset="0"/>
              </a:rPr>
              <a:t>APPROVED</a:t>
            </a:r>
            <a:endParaRPr lang="en-US" dirty="0">
              <a:solidFill>
                <a:srgbClr val="003399"/>
              </a:solidFill>
              <a:latin typeface="Montserrat Regolare" charset="0"/>
            </a:endParaRPr>
          </a:p>
        </p:txBody>
      </p:sp>
      <p:sp>
        <p:nvSpPr>
          <p:cNvPr id="7" name="Freccia destra 6"/>
          <p:cNvSpPr/>
          <p:nvPr/>
        </p:nvSpPr>
        <p:spPr>
          <a:xfrm>
            <a:off x="4427984" y="1701707"/>
            <a:ext cx="529235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destra 12"/>
          <p:cNvSpPr/>
          <p:nvPr/>
        </p:nvSpPr>
        <p:spPr>
          <a:xfrm>
            <a:off x="4440684" y="2903412"/>
            <a:ext cx="529235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destra 15"/>
          <p:cNvSpPr/>
          <p:nvPr/>
        </p:nvSpPr>
        <p:spPr>
          <a:xfrm>
            <a:off x="4460062" y="4411143"/>
            <a:ext cx="529235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6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720080"/>
          </a:xfrm>
        </p:spPr>
        <p:txBody>
          <a:bodyPr/>
          <a:lstStyle/>
          <a:p>
            <a:r>
              <a:rPr lang="it-IT" sz="2600" b="1" dirty="0" smtClean="0"/>
              <a:t>1ST AND 2ND CALL: THE ITALIAN PARTNERS</a:t>
            </a:r>
            <a:endParaRPr lang="fr-FR" sz="2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504"/>
          </a:xfrm>
          <a:solidFill>
            <a:srgbClr val="FFC000">
              <a:alpha val="38000"/>
            </a:srgbClr>
          </a:solidFill>
          <a:ln w="539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it-IT" sz="2400" b="1" u="sng" dirty="0" smtClean="0">
                <a:solidFill>
                  <a:srgbClr val="CA4F24"/>
                </a:solidFill>
                <a:cs typeface="Montserrat"/>
              </a:rPr>
              <a:t>MODULAR PROJECTS  </a:t>
            </a:r>
            <a:endParaRPr lang="it-IT" sz="2400" b="1" u="sng" dirty="0">
              <a:solidFill>
                <a:srgbClr val="CA4F24"/>
              </a:solidFill>
              <a:cs typeface="Montserrat"/>
            </a:endParaRPr>
          </a:p>
          <a:p>
            <a:pPr marL="0" indent="0" algn="ctr">
              <a:buNone/>
            </a:pPr>
            <a:r>
              <a:rPr lang="it-IT" dirty="0" smtClean="0"/>
              <a:t> </a:t>
            </a:r>
            <a:endParaRPr lang="fr-FR" i="1" dirty="0"/>
          </a:p>
        </p:txBody>
      </p:sp>
      <p:sp>
        <p:nvSpPr>
          <p:cNvPr id="4" name="Ovale 3"/>
          <p:cNvSpPr/>
          <p:nvPr/>
        </p:nvSpPr>
        <p:spPr>
          <a:xfrm>
            <a:off x="683568" y="1556792"/>
            <a:ext cx="2520280" cy="2412265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600" b="1" dirty="0" smtClean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PRESENCE OF THE ITALIAN PARTNERSHIP IN ALL </a:t>
            </a:r>
            <a:r>
              <a:rPr lang="en-US" sz="1400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/>
            </a:r>
            <a:br>
              <a:rPr lang="en-US" sz="1400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</a:br>
            <a:r>
              <a:rPr lang="en-US" sz="2800" b="1" dirty="0" smtClean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61 </a:t>
            </a:r>
            <a:r>
              <a:rPr lang="en-US" sz="2000" b="1" dirty="0" smtClean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+  </a:t>
            </a:r>
            <a:r>
              <a:rPr lang="en-US" sz="2800" b="1" dirty="0" smtClean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13</a:t>
            </a:r>
            <a:r>
              <a:rPr lang="en-US" sz="1400" b="1" dirty="0" smtClean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r>
              <a:rPr lang="en-US" sz="1400" dirty="0" smtClean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/>
            </a:r>
            <a:br>
              <a:rPr lang="en-US" sz="1400" dirty="0" smtClean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</a:br>
            <a:r>
              <a:rPr lang="en-US" sz="1600" b="1" dirty="0" smtClean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PROJECTS APPROVED </a:t>
            </a:r>
            <a:endParaRPr kumimoji="0" lang="it-IT" sz="14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2573778" y="3475852"/>
            <a:ext cx="2268252" cy="2121707"/>
          </a:xfrm>
          <a:prstGeom prst="ellipse">
            <a:avLst/>
          </a:prstGeom>
          <a:solidFill>
            <a:srgbClr val="98C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it-IT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32</a:t>
            </a:r>
            <a:r>
              <a:rPr lang="it-IT" sz="2800" b="1" dirty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r>
              <a:rPr lang="it-IT" b="1" dirty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+</a:t>
            </a:r>
            <a:r>
              <a:rPr kumimoji="0" lang="it-IT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 9</a:t>
            </a:r>
            <a:r>
              <a:rPr kumimoji="0" lang="it-IT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r>
              <a:rPr kumimoji="0" lang="it-IT" sz="20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PROJECTS</a:t>
            </a:r>
            <a:r>
              <a:rPr kumimoji="0" lang="it-IT" sz="20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 WITH ITALIAN </a:t>
            </a:r>
            <a:r>
              <a:rPr kumimoji="0" lang="it-IT" sz="20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LPs</a:t>
            </a:r>
            <a:r>
              <a:rPr kumimoji="0" lang="it-IT" sz="20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  </a:t>
            </a:r>
            <a:endParaRPr kumimoji="0" lang="it-IT" sz="20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6012160" y="3678497"/>
            <a:ext cx="2088232" cy="1980221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19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/>
            </a:r>
            <a:br>
              <a:rPr kumimoji="0" lang="it-IT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</a:br>
            <a:r>
              <a:rPr lang="it-IT" sz="2000" b="1" dirty="0" smtClean="0">
                <a:solidFill>
                  <a:srgbClr val="C0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INVOLVED REGIONS</a:t>
            </a:r>
            <a:r>
              <a:rPr kumimoji="0" lang="it-IT" sz="20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endParaRPr kumimoji="0" lang="it-IT" sz="20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6197950" y="1268761"/>
            <a:ext cx="2132151" cy="2124234"/>
          </a:xfrm>
          <a:prstGeom prst="ellipse">
            <a:avLst/>
          </a:prstGeom>
          <a:solidFill>
            <a:srgbClr val="9FA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6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144+31 </a:t>
            </a:r>
            <a:r>
              <a:rPr kumimoji="0" lang="it-IT" sz="19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INVOLVED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900" b="1" dirty="0" smtClean="0">
                <a:solidFill>
                  <a:srgbClr val="C0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PARTNERS</a:t>
            </a:r>
            <a:r>
              <a:rPr kumimoji="0" lang="it-IT" sz="19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endParaRPr kumimoji="0" lang="it-IT" sz="1900" b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3803413" y="1664803"/>
            <a:ext cx="2136739" cy="2013694"/>
          </a:xfrm>
          <a:prstGeom prst="ellipse">
            <a:avLst/>
          </a:prstGeom>
          <a:solidFill>
            <a:srgbClr val="3C74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35 </a:t>
            </a:r>
            <a:r>
              <a:rPr kumimoji="0" lang="it-IT" b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+ </a:t>
            </a:r>
            <a:r>
              <a:rPr kumimoji="0" lang="it-IT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6</a:t>
            </a:r>
            <a:r>
              <a:rPr kumimoji="0" lang="it-IT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r>
              <a:rPr kumimoji="0" lang="it-IT" sz="1900" b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PRIVATE</a:t>
            </a:r>
            <a:r>
              <a:rPr kumimoji="0" lang="it-IT" sz="1900" b="1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r>
              <a:rPr kumimoji="0" lang="it-IT" sz="1900" b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PARTNERS  </a:t>
            </a:r>
            <a:endParaRPr kumimoji="0" lang="it-IT" sz="1900" b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2497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7703" y="260648"/>
            <a:ext cx="8229600" cy="936104"/>
          </a:xfrm>
        </p:spPr>
        <p:txBody>
          <a:bodyPr/>
          <a:lstStyle/>
          <a:p>
            <a:r>
              <a:rPr lang="it-IT" sz="2600" b="1" dirty="0" smtClean="0"/>
              <a:t/>
            </a:r>
            <a:br>
              <a:rPr lang="it-IT" sz="2600" b="1" dirty="0" smtClean="0"/>
            </a:br>
            <a:r>
              <a:rPr lang="it-IT" sz="2600" b="1" dirty="0" smtClean="0"/>
              <a:t>1ST CALL: THE ITALIAN PARTNERS   </a:t>
            </a:r>
            <a:br>
              <a:rPr lang="it-IT" sz="2600" b="1" dirty="0" smtClean="0"/>
            </a:br>
            <a:endParaRPr lang="fr-FR" sz="2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864" y="1196752"/>
            <a:ext cx="8229600" cy="4436388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it-IT" sz="2700" b="1" u="sng" dirty="0" smtClean="0">
                <a:solidFill>
                  <a:srgbClr val="0070C0"/>
                </a:solidFill>
                <a:cs typeface="Montserrat"/>
              </a:rPr>
              <a:t>HORIZONTAL PROJECTS  </a:t>
            </a:r>
            <a:endParaRPr lang="it-IT" sz="2700" b="1" u="sng" dirty="0">
              <a:solidFill>
                <a:srgbClr val="0070C0"/>
              </a:solidFill>
              <a:cs typeface="Montserrat"/>
            </a:endParaRPr>
          </a:p>
        </p:txBody>
      </p:sp>
      <p:sp>
        <p:nvSpPr>
          <p:cNvPr id="4" name="Ovale 3"/>
          <p:cNvSpPr/>
          <p:nvPr/>
        </p:nvSpPr>
        <p:spPr>
          <a:xfrm>
            <a:off x="517704" y="1700808"/>
            <a:ext cx="2902168" cy="2736304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PRESENCE OF THE ITALIAN PARTNERSHIP IN ALL THE APPROVED PROJECTS </a:t>
            </a:r>
            <a:br>
              <a:rPr lang="en-US" sz="2000" b="1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</a:br>
            <a:r>
              <a:rPr lang="en-US" sz="2000" b="1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(</a:t>
            </a:r>
            <a:r>
              <a:rPr lang="it-IT" sz="2000" b="1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8)</a:t>
            </a:r>
          </a:p>
        </p:txBody>
      </p:sp>
      <p:sp>
        <p:nvSpPr>
          <p:cNvPr id="19" name="Ovale 18"/>
          <p:cNvSpPr/>
          <p:nvPr/>
        </p:nvSpPr>
        <p:spPr>
          <a:xfrm>
            <a:off x="5796135" y="3786462"/>
            <a:ext cx="2232249" cy="1846678"/>
          </a:xfrm>
          <a:prstGeom prst="ellipse">
            <a:avLst/>
          </a:prstGeom>
          <a:solidFill>
            <a:srgbClr val="98C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2</a:t>
            </a:r>
            <a:r>
              <a:rPr lang="it-IT" sz="1400" dirty="0" smtClean="0">
                <a:solidFill>
                  <a:srgbClr val="C0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PROJECTS </a:t>
            </a:r>
            <a:r>
              <a:rPr lang="it-IT" sz="2000" b="1" dirty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WITH ITALIAN </a:t>
            </a:r>
            <a:r>
              <a:rPr lang="it-IT" sz="2000" b="1" dirty="0" err="1" smtClean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LPs</a:t>
            </a:r>
            <a:r>
              <a:rPr lang="it-IT" sz="2000" b="1" dirty="0" smtClean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endParaRPr lang="it-IT" sz="2000" dirty="0">
              <a:solidFill>
                <a:srgbClr val="C00000"/>
              </a:solidFill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3491879" y="3140968"/>
            <a:ext cx="2104477" cy="1872208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CB4F24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4</a:t>
            </a:r>
            <a:r>
              <a:rPr lang="it-IT" sz="2000" b="1" dirty="0" smtClean="0">
                <a:solidFill>
                  <a:srgbClr val="CB4F24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 </a:t>
            </a:r>
            <a:br>
              <a:rPr lang="it-IT" sz="2000" b="1" dirty="0" smtClean="0">
                <a:solidFill>
                  <a:srgbClr val="CB4F24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</a:br>
            <a:r>
              <a:rPr lang="it-IT" sz="2000" b="1" dirty="0" smtClean="0">
                <a:solidFill>
                  <a:srgbClr val="CB4F24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INVOLVED REGIONS</a:t>
            </a:r>
            <a:endParaRPr lang="it-IT" b="1" dirty="0">
              <a:solidFill>
                <a:srgbClr val="CB4F24"/>
              </a:solidFill>
              <a:latin typeface="Montserrat Regolare" charset="0"/>
              <a:ea typeface="MS PGothic" panose="020B0600070205080204" pitchFamily="34" charset="-128"/>
              <a:cs typeface="Montserrat"/>
            </a:endParaRPr>
          </a:p>
          <a:p>
            <a:pPr algn="ctr"/>
            <a:endParaRPr lang="it-IT" dirty="0">
              <a:solidFill>
                <a:srgbClr val="CB4F24"/>
              </a:solidFill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6280276" y="1631378"/>
            <a:ext cx="2298214" cy="2155084"/>
          </a:xfrm>
          <a:prstGeom prst="ellipse">
            <a:avLst/>
          </a:prstGeom>
          <a:solidFill>
            <a:srgbClr val="9FA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003399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9</a:t>
            </a:r>
            <a:r>
              <a:rPr lang="it-IT" sz="1600" b="1" dirty="0" smtClean="0">
                <a:solidFill>
                  <a:srgbClr val="003399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 INVOLVED PARTNERS: 6 public and</a:t>
            </a:r>
          </a:p>
          <a:p>
            <a:pPr algn="ctr"/>
            <a:r>
              <a:rPr lang="it-IT" sz="1600" b="1" dirty="0" smtClean="0">
                <a:solidFill>
                  <a:srgbClr val="003399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3 private</a:t>
            </a:r>
            <a:endParaRPr lang="it-IT" sz="1600" b="1" dirty="0">
              <a:solidFill>
                <a:srgbClr val="003399"/>
              </a:solidFill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1382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6071"/>
            <a:ext cx="8568952" cy="1008112"/>
          </a:xfrm>
        </p:spPr>
        <p:txBody>
          <a:bodyPr/>
          <a:lstStyle/>
          <a:p>
            <a:r>
              <a:rPr lang="it-IT" sz="2600" b="1" dirty="0" smtClean="0"/>
              <a:t>2ND CALL: THE ITALIAN PARTNERS</a:t>
            </a:r>
            <a:endParaRPr lang="fr-FR" sz="2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36504"/>
          </a:xfrm>
          <a:solidFill>
            <a:srgbClr val="92D050">
              <a:alpha val="38000"/>
            </a:srgbClr>
          </a:solidFill>
          <a:ln w="539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it-IT" sz="2400" b="1" u="sng" dirty="0" smtClean="0">
                <a:solidFill>
                  <a:srgbClr val="CA4F24"/>
                </a:solidFill>
                <a:cs typeface="Montserrat"/>
              </a:rPr>
              <a:t>INTEGRATED PROJECTS  </a:t>
            </a:r>
            <a:endParaRPr lang="it-IT" sz="2400" b="1" u="sng" dirty="0">
              <a:solidFill>
                <a:srgbClr val="CA4F24"/>
              </a:solidFill>
              <a:cs typeface="Montserrat"/>
            </a:endParaRPr>
          </a:p>
          <a:p>
            <a:pPr marL="0" indent="0" algn="ctr">
              <a:buNone/>
            </a:pPr>
            <a:r>
              <a:rPr lang="it-IT" dirty="0" smtClean="0"/>
              <a:t> </a:t>
            </a:r>
            <a:endParaRPr lang="fr-FR" i="1" dirty="0"/>
          </a:p>
        </p:txBody>
      </p:sp>
      <p:sp>
        <p:nvSpPr>
          <p:cNvPr id="4" name="Ovale 3"/>
          <p:cNvSpPr/>
          <p:nvPr/>
        </p:nvSpPr>
        <p:spPr>
          <a:xfrm>
            <a:off x="961583" y="1628799"/>
            <a:ext cx="2675132" cy="2517770"/>
          </a:xfrm>
          <a:prstGeom prst="ellipse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PRESENCE OF THE ITALIAN PARTNERSHIP IN ALL THE APPROVED PROJECTS </a:t>
            </a:r>
            <a:br>
              <a:rPr lang="en-US" b="1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</a:br>
            <a:r>
              <a:rPr lang="en-US" b="1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(</a:t>
            </a:r>
            <a:r>
              <a:rPr lang="it-IT" b="1" dirty="0">
                <a:solidFill>
                  <a:srgbClr val="FFFFFF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8)</a:t>
            </a:r>
          </a:p>
        </p:txBody>
      </p:sp>
      <p:sp>
        <p:nvSpPr>
          <p:cNvPr id="19" name="Ovale 18"/>
          <p:cNvSpPr/>
          <p:nvPr/>
        </p:nvSpPr>
        <p:spPr>
          <a:xfrm>
            <a:off x="3703627" y="2566317"/>
            <a:ext cx="2232245" cy="2157411"/>
          </a:xfrm>
          <a:prstGeom prst="ellipse">
            <a:avLst/>
          </a:prstGeom>
          <a:solidFill>
            <a:srgbClr val="98C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it-IT" sz="2800" b="1" dirty="0" smtClean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6</a:t>
            </a:r>
          </a:p>
          <a:p>
            <a:pPr lvl="0" algn="ctr">
              <a:defRPr/>
            </a:pPr>
            <a:r>
              <a:rPr lang="it-IT" sz="2000" b="1" dirty="0" smtClean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PROJECTS </a:t>
            </a:r>
            <a:r>
              <a:rPr lang="it-IT" sz="2000" b="1" dirty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WITH ITALIAN </a:t>
            </a:r>
            <a:r>
              <a:rPr lang="it-IT" sz="2000" b="1" dirty="0" err="1" smtClean="0">
                <a:solidFill>
                  <a:srgbClr val="FF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LPs</a:t>
            </a:r>
            <a:endParaRPr kumimoji="0" lang="it-IT" sz="2000" b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24" name="Ovale 23"/>
          <p:cNvSpPr/>
          <p:nvPr/>
        </p:nvSpPr>
        <p:spPr>
          <a:xfrm>
            <a:off x="5904170" y="3645024"/>
            <a:ext cx="2052205" cy="2016223"/>
          </a:xfrm>
          <a:prstGeom prst="ellipse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it-IT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>10</a:t>
            </a:r>
            <a:r>
              <a:rPr kumimoji="0" lang="it-IT" sz="140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  <a:t/>
            </a:r>
            <a:br>
              <a:rPr kumimoji="0" lang="it-IT" sz="140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ontserrat Regolare" charset="0"/>
                <a:ea typeface="MS PGothic" panose="020B0600070205080204" pitchFamily="34" charset="-128"/>
                <a:cs typeface="Montserrat"/>
              </a:rPr>
            </a:br>
            <a:r>
              <a:rPr lang="it-IT" b="1" dirty="0">
                <a:solidFill>
                  <a:srgbClr val="C0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INVOLVED REGIONS</a:t>
            </a:r>
            <a:endParaRPr kumimoji="0" lang="it-IT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ontserrat Regolare" charset="0"/>
              <a:ea typeface="MS PGothic" panose="020B0600070205080204" pitchFamily="34" charset="-128"/>
              <a:cs typeface="Montserrat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6300192" y="1444603"/>
            <a:ext cx="2022288" cy="2056405"/>
          </a:xfrm>
          <a:prstGeom prst="ellipse">
            <a:avLst/>
          </a:prstGeom>
          <a:solidFill>
            <a:srgbClr val="9FAE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it-IT" sz="2800" b="1" dirty="0" smtClean="0">
                <a:solidFill>
                  <a:srgbClr val="C0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24</a:t>
            </a:r>
          </a:p>
          <a:p>
            <a:pPr lvl="0" algn="ctr">
              <a:defRPr/>
            </a:pPr>
            <a:r>
              <a:rPr lang="it-IT" b="1" dirty="0" smtClean="0">
                <a:solidFill>
                  <a:srgbClr val="C0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INVOLVED </a:t>
            </a:r>
            <a:endParaRPr lang="it-IT" b="1" dirty="0">
              <a:solidFill>
                <a:srgbClr val="C00000"/>
              </a:solidFill>
              <a:latin typeface="Montserrat Regolare" charset="0"/>
              <a:ea typeface="MS PGothic" panose="020B0600070205080204" pitchFamily="34" charset="-128"/>
              <a:cs typeface="Montserrat"/>
            </a:endParaRPr>
          </a:p>
          <a:p>
            <a:pPr lvl="0" algn="ctr">
              <a:defRPr/>
            </a:pPr>
            <a:r>
              <a:rPr lang="it-IT" b="1" dirty="0">
                <a:solidFill>
                  <a:srgbClr val="C00000"/>
                </a:solidFill>
                <a:latin typeface="Montserrat Regolare" charset="0"/>
                <a:ea typeface="MS PGothic" panose="020B0600070205080204" pitchFamily="34" charset="-128"/>
                <a:cs typeface="Montserrat"/>
              </a:rPr>
              <a:t>PARTNERS </a:t>
            </a:r>
          </a:p>
        </p:txBody>
      </p:sp>
    </p:spTree>
    <p:extLst>
      <p:ext uri="{BB962C8B-B14F-4D97-AF65-F5344CB8AC3E}">
        <p14:creationId xmlns:p14="http://schemas.microsoft.com/office/powerpoint/2010/main" val="1476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06507" cy="1143000"/>
          </a:xfrm>
        </p:spPr>
        <p:txBody>
          <a:bodyPr/>
          <a:lstStyle/>
          <a:p>
            <a:r>
              <a:rPr lang="fr-FR" sz="2600" b="1" dirty="0" smtClean="0"/>
              <a:t>ITALIAN PARTNERS INVOLVEMENT </a:t>
            </a:r>
            <a:endParaRPr lang="fr-FR" sz="26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355700719"/>
              </p:ext>
            </p:extLst>
          </p:nvPr>
        </p:nvGraphicFramePr>
        <p:xfrm>
          <a:off x="1357186" y="1484784"/>
          <a:ext cx="640871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1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698" y="45444"/>
            <a:ext cx="8606507" cy="1143000"/>
          </a:xfrm>
        </p:spPr>
        <p:txBody>
          <a:bodyPr/>
          <a:lstStyle/>
          <a:p>
            <a:r>
              <a:rPr lang="fr-FR" sz="2600" b="1" dirty="0" smtClean="0"/>
              <a:t>ITALIANS PARTNERS INVOLVEMENT </a:t>
            </a:r>
            <a:endParaRPr lang="fr-FR" sz="2600" b="1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2886928"/>
              </p:ext>
            </p:extLst>
          </p:nvPr>
        </p:nvGraphicFramePr>
        <p:xfrm>
          <a:off x="1979712" y="1188444"/>
          <a:ext cx="6747364" cy="4580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stro perforato 3"/>
          <p:cNvSpPr/>
          <p:nvPr/>
        </p:nvSpPr>
        <p:spPr>
          <a:xfrm rot="20263091">
            <a:off x="6246156" y="510155"/>
            <a:ext cx="2309950" cy="1189227"/>
          </a:xfrm>
          <a:prstGeom prst="flowChartPunchedTap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i="1" dirty="0">
                <a:solidFill>
                  <a:srgbClr val="002060"/>
                </a:solidFill>
                <a:latin typeface="Montserrat Regolare" charset="0"/>
              </a:rPr>
              <a:t>23,9% </a:t>
            </a:r>
            <a:endParaRPr lang="it-IT" sz="1600" b="1" i="1" dirty="0" smtClean="0">
              <a:solidFill>
                <a:srgbClr val="002060"/>
              </a:solidFill>
              <a:latin typeface="Montserrat Regolare" charset="0"/>
            </a:endParaRPr>
          </a:p>
          <a:p>
            <a:pPr algn="ctr"/>
            <a:r>
              <a:rPr lang="it-IT" sz="1600" b="1" i="1" dirty="0" smtClean="0">
                <a:solidFill>
                  <a:srgbClr val="002060"/>
                </a:solidFill>
                <a:latin typeface="Montserrat Regolare" charset="0"/>
              </a:rPr>
              <a:t>of the </a:t>
            </a:r>
            <a:r>
              <a:rPr lang="it-IT" sz="1600" b="1" i="1" dirty="0" err="1" smtClean="0">
                <a:solidFill>
                  <a:srgbClr val="002060"/>
                </a:solidFill>
                <a:latin typeface="Montserrat Regolare" charset="0"/>
              </a:rPr>
              <a:t>partners</a:t>
            </a:r>
            <a:r>
              <a:rPr lang="it-IT" sz="1600" b="1" i="1" dirty="0" smtClean="0">
                <a:solidFill>
                  <a:srgbClr val="002060"/>
                </a:solidFill>
                <a:latin typeface="Montserrat Regolare" charset="0"/>
              </a:rPr>
              <a:t> </a:t>
            </a:r>
            <a:r>
              <a:rPr lang="it-IT" sz="1600" b="1" i="1" dirty="0" err="1">
                <a:solidFill>
                  <a:srgbClr val="002060"/>
                </a:solidFill>
                <a:latin typeface="Montserrat Regolare" charset="0"/>
              </a:rPr>
              <a:t>comes</a:t>
            </a:r>
            <a:r>
              <a:rPr lang="it-IT" sz="1600" b="1" i="1" dirty="0">
                <a:solidFill>
                  <a:srgbClr val="002060"/>
                </a:solidFill>
                <a:latin typeface="Montserrat Regolare" charset="0"/>
              </a:rPr>
              <a:t> </a:t>
            </a:r>
            <a:br>
              <a:rPr lang="it-IT" sz="1600" b="1" i="1" dirty="0">
                <a:solidFill>
                  <a:srgbClr val="002060"/>
                </a:solidFill>
                <a:latin typeface="Montserrat Regolare" charset="0"/>
              </a:rPr>
            </a:br>
            <a:r>
              <a:rPr lang="it-IT" sz="1600" b="1" i="1" dirty="0">
                <a:solidFill>
                  <a:srgbClr val="002060"/>
                </a:solidFill>
                <a:latin typeface="Montserrat Regolare" charset="0"/>
              </a:rPr>
              <a:t>from ITALY </a:t>
            </a:r>
          </a:p>
        </p:txBody>
      </p:sp>
    </p:spTree>
    <p:extLst>
      <p:ext uri="{BB962C8B-B14F-4D97-AF65-F5344CB8AC3E}">
        <p14:creationId xmlns:p14="http://schemas.microsoft.com/office/powerpoint/2010/main" val="80548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600" b="1" dirty="0" smtClean="0"/>
              <a:t>APPROVATION OF THE </a:t>
            </a:r>
            <a:r>
              <a:rPr lang="it-IT" sz="2600" b="1" dirty="0" err="1" smtClean="0"/>
              <a:t>FLCs</a:t>
            </a:r>
            <a:r>
              <a:rPr lang="it-IT" sz="2600" b="1" dirty="0" smtClean="0"/>
              <a:t>: STATE OF ART </a:t>
            </a:r>
            <a:endParaRPr lang="it-IT" sz="2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881098"/>
              </p:ext>
            </p:extLst>
          </p:nvPr>
        </p:nvGraphicFramePr>
        <p:xfrm>
          <a:off x="457200" y="1417638"/>
          <a:ext cx="822960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8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2745"/>
            <a:ext cx="8229600" cy="778098"/>
          </a:xfrm>
        </p:spPr>
        <p:txBody>
          <a:bodyPr/>
          <a:lstStyle/>
          <a:p>
            <a:r>
              <a:rPr lang="it-IT" sz="2600" b="1" dirty="0"/>
              <a:t>Financial </a:t>
            </a:r>
            <a:r>
              <a:rPr lang="it-IT" sz="2600" b="1" dirty="0" smtClean="0"/>
              <a:t>ALLOCATION – 1st </a:t>
            </a:r>
            <a:r>
              <a:rPr lang="it-IT" sz="2600" b="1" dirty="0"/>
              <a:t>call 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759630"/>
              </p:ext>
            </p:extLst>
          </p:nvPr>
        </p:nvGraphicFramePr>
        <p:xfrm>
          <a:off x="395536" y="692696"/>
          <a:ext cx="8352928" cy="50479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67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18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8390">
                <a:tc>
                  <a:txBody>
                    <a:bodyPr/>
                    <a:lstStyle/>
                    <a:p>
                      <a:pPr algn="l" fontAlgn="b"/>
                      <a:endParaRPr lang="it-IT" sz="1200" b="1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TOTAL</a:t>
                      </a:r>
                      <a:r>
                        <a:rPr lang="it-IT" sz="1200" b="1" i="0" baseline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AMOUNT of PROJECTS </a:t>
                      </a:r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1" i="0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/>
                      </a:r>
                      <a:br>
                        <a:rPr lang="it-IT" sz="1200" b="1" i="0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</a:br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(ERDF+ </a:t>
                      </a:r>
                      <a:r>
                        <a:rPr lang="it-IT" sz="1200" b="1" i="0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IPA+cof</a:t>
                      </a:r>
                      <a:r>
                        <a:rPr lang="it-IT" sz="1200" b="1" i="0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)</a:t>
                      </a:r>
                      <a:endParaRPr lang="it-IT" sz="1200" b="1" dirty="0">
                        <a:solidFill>
                          <a:srgbClr val="003399"/>
                        </a:solidFill>
                        <a:effectLst/>
                        <a:latin typeface="Montserrat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ERDF</a:t>
                      </a:r>
                      <a:endParaRPr lang="it-IT" sz="1200" b="1" dirty="0">
                        <a:solidFill>
                          <a:srgbClr val="003399"/>
                        </a:solidFill>
                        <a:effectLst/>
                        <a:latin typeface="Montserrat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Public</a:t>
                      </a:r>
                      <a:r>
                        <a:rPr lang="it-IT" sz="1200" b="1" i="0" baseline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1" i="0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cof</a:t>
                      </a:r>
                      <a:r>
                        <a:rPr lang="it-IT" sz="1200" b="1" i="0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. </a:t>
                      </a:r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+ </a:t>
                      </a:r>
                      <a:r>
                        <a:rPr lang="it-IT" sz="1200" b="1" i="0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Privat</a:t>
                      </a:r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1" i="0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cof</a:t>
                      </a:r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. </a:t>
                      </a:r>
                    </a:p>
                    <a:p>
                      <a:pPr algn="ctr"/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(</a:t>
                      </a:r>
                      <a:r>
                        <a:rPr lang="it-IT" sz="1200" b="1" i="0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only</a:t>
                      </a:r>
                      <a:r>
                        <a:rPr lang="it-IT" sz="1200" b="1" i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ERDF)</a:t>
                      </a:r>
                      <a:r>
                        <a:rPr lang="it-IT" sz="1200" b="1" i="0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 </a:t>
                      </a:r>
                      <a:endParaRPr lang="it-IT" sz="1200" b="1" dirty="0">
                        <a:solidFill>
                          <a:srgbClr val="003399"/>
                        </a:solidFill>
                        <a:effectLst/>
                        <a:latin typeface="Montserrat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kern="120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MODULAR PROJECTS</a:t>
                      </a:r>
                      <a:endParaRPr lang="it-IT" sz="1200" b="1" kern="1200" dirty="0" smtClean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Axe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1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33.463.133,58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27.793.800,45</a:t>
                      </a:r>
                      <a:endParaRPr lang="nb-NO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5.002.773,13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Axe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2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44.613.366,65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36.271.016,35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6.504.705,09</a:t>
                      </a:r>
                      <a:endParaRPr lang="is-IS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Axe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3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48.381.437,82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40.159.706,38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7.360.336,44</a:t>
                      </a:r>
                      <a:endParaRPr lang="cs-CZ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Total</a:t>
                      </a:r>
                      <a:r>
                        <a:rPr lang="it-IT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126.457.938,05</a:t>
                      </a:r>
                      <a:endParaRPr lang="hr-HR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104.224.523,18</a:t>
                      </a:r>
                      <a:endParaRPr lang="is-IS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18.867.814,66</a:t>
                      </a:r>
                      <a:endParaRPr lang="hr-HR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Total</a:t>
                      </a:r>
                      <a:r>
                        <a:rPr lang="it-IT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budget </a:t>
                      </a:r>
                      <a:b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</a:br>
                      <a: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for</a:t>
                      </a:r>
                      <a:r>
                        <a:rPr lang="it-IT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I</a:t>
                      </a:r>
                      <a:r>
                        <a:rPr lang="it-IT" sz="12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talian</a:t>
                      </a:r>
                      <a: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partners</a:t>
                      </a:r>
                      <a: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35.560.056,24</a:t>
                      </a:r>
                      <a:endParaRPr lang="hr-H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29.962.051,27</a:t>
                      </a:r>
                      <a:endParaRPr lang="hr-HR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5.598.004,97</a:t>
                      </a:r>
                      <a:endParaRPr lang="is-I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36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kern="120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  <a:ea typeface="+mn-ea"/>
                          <a:cs typeface="+mn-cs"/>
                        </a:rPr>
                        <a:t>HORIZONTAL</a:t>
                      </a:r>
                      <a:r>
                        <a:rPr lang="it-IT" sz="1200" b="1" i="0" kern="1200" baseline="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  <a:ea typeface="+mn-ea"/>
                          <a:cs typeface="+mn-cs"/>
                        </a:rPr>
                        <a:t> PROJECTS</a:t>
                      </a:r>
                      <a:endParaRPr lang="it-IT" sz="1200" b="1" i="0" kern="1200" dirty="0" smtClean="0">
                        <a:solidFill>
                          <a:srgbClr val="003399"/>
                        </a:solidFill>
                        <a:effectLst/>
                        <a:latin typeface="Montserrat Regolare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DE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Axe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1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4.069.628,24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3.317.171,51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585.383,21</a:t>
                      </a:r>
                      <a:endParaRPr lang="nb-NO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Axe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2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3.480.250,03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2.918.262,53</a:t>
                      </a:r>
                      <a:endParaRPr lang="is-IS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514.987,50</a:t>
                      </a:r>
                      <a:endParaRPr lang="fi-FI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err="1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Axe</a:t>
                      </a: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3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2.872.770,68</a:t>
                      </a:r>
                      <a:endParaRPr lang="nb-NO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2.391.855,25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422.092,10</a:t>
                      </a:r>
                      <a:endParaRPr lang="hr-HR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Total</a:t>
                      </a:r>
                      <a:r>
                        <a:rPr lang="it-IT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10.422.648,95</a:t>
                      </a:r>
                      <a:endParaRPr lang="hr-HR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8.627.289,29</a:t>
                      </a:r>
                      <a:endParaRPr lang="hr-HR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1.522.462,81</a:t>
                      </a:r>
                      <a:endParaRPr lang="nb-NO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Total</a:t>
                      </a:r>
                      <a:r>
                        <a:rPr lang="it-IT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budget </a:t>
                      </a:r>
                      <a:b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</a:br>
                      <a: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for</a:t>
                      </a:r>
                      <a:r>
                        <a:rPr lang="it-IT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I</a:t>
                      </a:r>
                      <a:r>
                        <a:rPr lang="it-IT" sz="12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talian</a:t>
                      </a:r>
                      <a:r>
                        <a:rPr lang="it-IT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 </a:t>
                      </a:r>
                      <a:r>
                        <a:rPr lang="it-IT" sz="12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</a:rPr>
                        <a:t>partners</a:t>
                      </a:r>
                      <a:endParaRPr lang="it-IT" sz="1200" b="0" i="0" u="none" strike="noStrike" kern="1200" dirty="0">
                        <a:solidFill>
                          <a:schemeClr val="bg1"/>
                        </a:solidFill>
                        <a:effectLst/>
                        <a:latin typeface="Montserrat Regolare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s-I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  <a:ea typeface="+mn-ea"/>
                          <a:cs typeface="+mn-cs"/>
                        </a:rPr>
                        <a:t>2.323.256,29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  <a:ea typeface="+mn-ea"/>
                          <a:cs typeface="+mn-cs"/>
                        </a:rPr>
                        <a:t>1.974.767,84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hr-HR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Montserrat Regolare" charset="0"/>
                          <a:ea typeface="+mn-ea"/>
                          <a:cs typeface="+mn-cs"/>
                        </a:rPr>
                        <a:t>348.488,45</a:t>
                      </a: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36972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s-IS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r-HR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4339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kern="1200" dirty="0" smtClean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TOTAL MP and HP</a:t>
                      </a:r>
                      <a:endParaRPr lang="it-IT" sz="1200" b="1" kern="1200" dirty="0">
                        <a:solidFill>
                          <a:srgbClr val="003399"/>
                        </a:solidFill>
                        <a:effectLst/>
                        <a:latin typeface="Montserrat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b-NO" sz="12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136.880.587,00</a:t>
                      </a:r>
                      <a:endParaRPr lang="nb-NO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b-NO" sz="12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112.851.812,47</a:t>
                      </a:r>
                      <a:endParaRPr lang="nb-NO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b-NO" sz="12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Montserrat Regolare" charset="0"/>
                        </a:rPr>
                        <a:t>20.390.277,47</a:t>
                      </a:r>
                      <a:endParaRPr lang="nb-NO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charset="0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0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_med">
  <a:themeElements>
    <a:clrScheme name="Thème Office 13">
      <a:dk1>
        <a:srgbClr val="808080"/>
      </a:dk1>
      <a:lt1>
        <a:srgbClr val="FFFFFF"/>
      </a:lt1>
      <a:dk2>
        <a:srgbClr val="008BD2"/>
      </a:dk2>
      <a:lt2>
        <a:srgbClr val="808080"/>
      </a:lt2>
      <a:accent1>
        <a:srgbClr val="008BD2"/>
      </a:accent1>
      <a:accent2>
        <a:srgbClr val="FFDD00"/>
      </a:accent2>
      <a:accent3>
        <a:srgbClr val="FFFFFF"/>
      </a:accent3>
      <a:accent4>
        <a:srgbClr val="6C6C6C"/>
      </a:accent4>
      <a:accent5>
        <a:srgbClr val="AAC4E5"/>
      </a:accent5>
      <a:accent6>
        <a:srgbClr val="E7C800"/>
      </a:accent6>
      <a:hlink>
        <a:srgbClr val="C0A686"/>
      </a:hlink>
      <a:folHlink>
        <a:srgbClr val="164194"/>
      </a:folHlink>
    </a:clrScheme>
    <a:fontScheme name="Personnalisé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3">
        <a:dk1>
          <a:srgbClr val="808080"/>
        </a:dk1>
        <a:lt1>
          <a:srgbClr val="FFFFFF"/>
        </a:lt1>
        <a:dk2>
          <a:srgbClr val="008BD2"/>
        </a:dk2>
        <a:lt2>
          <a:srgbClr val="808080"/>
        </a:lt2>
        <a:accent1>
          <a:srgbClr val="008BD2"/>
        </a:accent1>
        <a:accent2>
          <a:srgbClr val="FFDD00"/>
        </a:accent2>
        <a:accent3>
          <a:srgbClr val="FFFFFF"/>
        </a:accent3>
        <a:accent4>
          <a:srgbClr val="6C6C6C"/>
        </a:accent4>
        <a:accent5>
          <a:srgbClr val="AAC4E5"/>
        </a:accent5>
        <a:accent6>
          <a:srgbClr val="E7C800"/>
        </a:accent6>
        <a:hlink>
          <a:srgbClr val="C0A686"/>
        </a:hlink>
        <a:folHlink>
          <a:srgbClr val="1641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_med">
  <a:themeElements>
    <a:clrScheme name="Thème Office 13">
      <a:dk1>
        <a:srgbClr val="808080"/>
      </a:dk1>
      <a:lt1>
        <a:srgbClr val="FFFFFF"/>
      </a:lt1>
      <a:dk2>
        <a:srgbClr val="008BD2"/>
      </a:dk2>
      <a:lt2>
        <a:srgbClr val="808080"/>
      </a:lt2>
      <a:accent1>
        <a:srgbClr val="008BD2"/>
      </a:accent1>
      <a:accent2>
        <a:srgbClr val="FFDD00"/>
      </a:accent2>
      <a:accent3>
        <a:srgbClr val="FFFFFF"/>
      </a:accent3>
      <a:accent4>
        <a:srgbClr val="6C6C6C"/>
      </a:accent4>
      <a:accent5>
        <a:srgbClr val="AAC4E5"/>
      </a:accent5>
      <a:accent6>
        <a:srgbClr val="E7C800"/>
      </a:accent6>
      <a:hlink>
        <a:srgbClr val="C0A686"/>
      </a:hlink>
      <a:folHlink>
        <a:srgbClr val="164194"/>
      </a:folHlink>
    </a:clrScheme>
    <a:fontScheme name="Personnalisé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3">
        <a:dk1>
          <a:srgbClr val="808080"/>
        </a:dk1>
        <a:lt1>
          <a:srgbClr val="FFFFFF"/>
        </a:lt1>
        <a:dk2>
          <a:srgbClr val="008BD2"/>
        </a:dk2>
        <a:lt2>
          <a:srgbClr val="808080"/>
        </a:lt2>
        <a:accent1>
          <a:srgbClr val="008BD2"/>
        </a:accent1>
        <a:accent2>
          <a:srgbClr val="FFDD00"/>
        </a:accent2>
        <a:accent3>
          <a:srgbClr val="FFFFFF"/>
        </a:accent3>
        <a:accent4>
          <a:srgbClr val="6C6C6C"/>
        </a:accent4>
        <a:accent5>
          <a:srgbClr val="AAC4E5"/>
        </a:accent5>
        <a:accent6>
          <a:srgbClr val="E7C800"/>
        </a:accent6>
        <a:hlink>
          <a:srgbClr val="C0A686"/>
        </a:hlink>
        <a:folHlink>
          <a:srgbClr val="1641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blank_med</Template>
  <TotalTime>4626</TotalTime>
  <Words>276</Words>
  <Application>Microsoft Macintosh PowerPoint</Application>
  <PresentationFormat>Presentazione su schermo (4:3)</PresentationFormat>
  <Paragraphs>136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Calibri</vt:lpstr>
      <vt:lpstr>Montserrat</vt:lpstr>
      <vt:lpstr>Montserrat Hairline</vt:lpstr>
      <vt:lpstr>Montserrat Regolare</vt:lpstr>
      <vt:lpstr>MS PGothic</vt:lpstr>
      <vt:lpstr>ＭＳ Ｐゴシック</vt:lpstr>
      <vt:lpstr>Verdana</vt:lpstr>
      <vt:lpstr>Arial</vt:lpstr>
      <vt:lpstr>blank_med</vt:lpstr>
      <vt:lpstr>1_blank_med</vt:lpstr>
      <vt:lpstr>Presentazione di PowerPoint</vt:lpstr>
      <vt:lpstr>PROGRAMME MED 2014-2020: STATE OF THE ART</vt:lpstr>
      <vt:lpstr>1ST AND 2ND CALL: THE ITALIAN PARTNERS</vt:lpstr>
      <vt:lpstr> 1ST CALL: THE ITALIAN PARTNERS    </vt:lpstr>
      <vt:lpstr>2ND CALL: THE ITALIAN PARTNERS</vt:lpstr>
      <vt:lpstr>ITALIAN PARTNERS INVOLVEMENT </vt:lpstr>
      <vt:lpstr>ITALIANS PARTNERS INVOLVEMENT </vt:lpstr>
      <vt:lpstr>APPROVATION OF THE FLCs: STATE OF ART </vt:lpstr>
      <vt:lpstr>Financial ALLOCATION – 1st call  </vt:lpstr>
      <vt:lpstr>FINANCIAL ALLOCATION – 2nd CALL  </vt:lpstr>
      <vt:lpstr>Presentazione di PowerPoint</vt:lpstr>
    </vt:vector>
  </TitlesOfParts>
  <Company>CR PACA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Power Point Sous-titre</dc:title>
  <dc:creator>Mélanie PHAN</dc:creator>
  <cp:lastModifiedBy>Lidia Castagnoli</cp:lastModifiedBy>
  <cp:revision>317</cp:revision>
  <cp:lastPrinted>2017-04-26T14:10:09Z</cp:lastPrinted>
  <dcterms:created xsi:type="dcterms:W3CDTF">2012-02-17T13:58:30Z</dcterms:created>
  <dcterms:modified xsi:type="dcterms:W3CDTF">2018-01-29T13:01:04Z</dcterms:modified>
</cp:coreProperties>
</file>