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6" r:id="rId2"/>
    <p:sldId id="258" r:id="rId3"/>
  </p:sldIdLst>
  <p:sldSz cx="9144000" cy="6858000" type="screen4x3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1"/>
    <p:restoredTop sz="94674"/>
  </p:normalViewPr>
  <p:slideViewPr>
    <p:cSldViewPr snapToGrid="0" snapToObjects="1" showGuides="1">
      <p:cViewPr>
        <p:scale>
          <a:sx n="115" d="100"/>
          <a:sy n="115" d="100"/>
        </p:scale>
        <p:origin x="-1452" y="-3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microsoft.com/office/2015/10/relationships/revisionInfo" Target="revisionInfo.xml"/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it-IT"/>
              <a:t>Fare clic per modificare stile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it-IT"/>
              <a:t>Fare clic per modificare lo stile del sottotitolo dello schema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98D5CD-7AF2-134E-82C0-E2599248992B}" type="datetimeFigureOut">
              <a:rPr lang="it-IT" smtClean="0"/>
              <a:t>23/05/2017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C9809D-8AA3-C448-A38B-C599CEF7FE51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stile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98D5CD-7AF2-134E-82C0-E2599248992B}" type="datetimeFigureOut">
              <a:rPr lang="it-IT" smtClean="0"/>
              <a:t>23/05/2017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C9809D-8AA3-C448-A38B-C599CEF7FE51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olo e testo vertical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it-IT"/>
              <a:t>Fare clic per modificare stile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98D5CD-7AF2-134E-82C0-E2599248992B}" type="datetimeFigureOut">
              <a:rPr lang="it-IT" smtClean="0"/>
              <a:t>23/05/2017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C9809D-8AA3-C448-A38B-C599CEF7FE51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stile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98D5CD-7AF2-134E-82C0-E2599248992B}" type="datetimeFigureOut">
              <a:rPr lang="it-IT" smtClean="0"/>
              <a:t>23/05/2017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C9809D-8AA3-C448-A38B-C599CEF7FE51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it-IT"/>
              <a:t>Fare clic per modificare stile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98D5CD-7AF2-134E-82C0-E2599248992B}" type="datetimeFigureOut">
              <a:rPr lang="it-IT" smtClean="0"/>
              <a:t>23/05/2017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C9809D-8AA3-C448-A38B-C599CEF7FE51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stile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98D5CD-7AF2-134E-82C0-E2599248992B}" type="datetimeFigureOut">
              <a:rPr lang="it-IT" smtClean="0"/>
              <a:t>23/05/2017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C9809D-8AA3-C448-A38B-C599CEF7FE51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it-IT"/>
              <a:t>Fare clic per modificare stile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98D5CD-7AF2-134E-82C0-E2599248992B}" type="datetimeFigureOut">
              <a:rPr lang="it-IT" smtClean="0"/>
              <a:t>23/05/2017</a:t>
            </a:fld>
            <a:endParaRPr lang="it-IT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C9809D-8AA3-C448-A38B-C599CEF7FE51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stile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98D5CD-7AF2-134E-82C0-E2599248992B}" type="datetimeFigureOut">
              <a:rPr lang="it-IT" smtClean="0"/>
              <a:t>23/05/2017</a:t>
            </a:fld>
            <a:endParaRPr lang="it-IT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C9809D-8AA3-C448-A38B-C599CEF7FE51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98D5CD-7AF2-134E-82C0-E2599248992B}" type="datetimeFigureOut">
              <a:rPr lang="it-IT" smtClean="0"/>
              <a:t>23/05/2017</a:t>
            </a:fld>
            <a:endParaRPr lang="it-IT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C9809D-8AA3-C448-A38B-C599CEF7FE51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stile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98D5CD-7AF2-134E-82C0-E2599248992B}" type="datetimeFigureOut">
              <a:rPr lang="it-IT" smtClean="0"/>
              <a:t>23/05/2017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C9809D-8AA3-C448-A38B-C599CEF7FE51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stile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it-IT"/>
              <a:t>Trascinare l'immagine su un segnaposto o fare clic sull'icona per aggiungerla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98D5CD-7AF2-134E-82C0-E2599248992B}" type="datetimeFigureOut">
              <a:rPr lang="it-IT" smtClean="0"/>
              <a:t>23/05/2017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C9809D-8AA3-C448-A38B-C599CEF7FE51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/>
              <a:t>Fare clic per modificare stile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98D5CD-7AF2-134E-82C0-E2599248992B}" type="datetimeFigureOut">
              <a:rPr lang="it-IT" smtClean="0"/>
              <a:t>23/05/2017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C9809D-8AA3-C448-A38B-C599CEF7FE51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7024736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olo 1"/>
          <p:cNvSpPr>
            <a:spLocks noGrp="1"/>
          </p:cNvSpPr>
          <p:nvPr>
            <p:ph type="ctrTitle"/>
          </p:nvPr>
        </p:nvSpPr>
        <p:spPr>
          <a:xfrm>
            <a:off x="0" y="347519"/>
            <a:ext cx="9144000" cy="2387600"/>
          </a:xfrm>
        </p:spPr>
        <p:txBody>
          <a:bodyPr anchor="ctr" anchorCtr="1"/>
          <a:lstStyle/>
          <a:p>
            <a:r>
              <a:rPr lang="it-IT" dirty="0">
                <a:latin typeface="Arial" charset="0"/>
                <a:ea typeface="Arial" charset="0"/>
                <a:cs typeface="Arial" charset="0"/>
              </a:rPr>
              <a:t>Title of </a:t>
            </a:r>
            <a:r>
              <a:rPr lang="it-IT" dirty="0" err="1">
                <a:latin typeface="Arial" charset="0"/>
                <a:ea typeface="Arial" charset="0"/>
                <a:cs typeface="Arial" charset="0"/>
              </a:rPr>
              <a:t>presentation</a:t>
            </a:r>
            <a:endParaRPr lang="it-IT" dirty="0"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5" name="Sottotitolo 2"/>
          <p:cNvSpPr>
            <a:spLocks noGrp="1"/>
          </p:cNvSpPr>
          <p:nvPr>
            <p:ph type="subTitle" idx="1"/>
          </p:nvPr>
        </p:nvSpPr>
        <p:spPr>
          <a:xfrm>
            <a:off x="-25052" y="2868436"/>
            <a:ext cx="9144000" cy="1099614"/>
          </a:xfrm>
        </p:spPr>
        <p:txBody>
          <a:bodyPr/>
          <a:lstStyle/>
          <a:p>
            <a:r>
              <a:rPr lang="it-IT" dirty="0" err="1">
                <a:latin typeface="Arial" charset="0"/>
                <a:ea typeface="Arial" charset="0"/>
                <a:cs typeface="Arial" charset="0"/>
              </a:rPr>
              <a:t>Name</a:t>
            </a:r>
            <a:r>
              <a:rPr lang="it-IT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it-IT" dirty="0" err="1">
                <a:latin typeface="Arial" charset="0"/>
                <a:ea typeface="Arial" charset="0"/>
                <a:cs typeface="Arial" charset="0"/>
              </a:rPr>
              <a:t>Surname</a:t>
            </a:r>
            <a:r>
              <a:rPr lang="it-IT" dirty="0">
                <a:latin typeface="Arial" charset="0"/>
                <a:ea typeface="Arial" charset="0"/>
                <a:cs typeface="Arial" charset="0"/>
              </a:rPr>
              <a:t> Author </a:t>
            </a:r>
            <a:r>
              <a:rPr lang="it-IT" baseline="30000" dirty="0">
                <a:latin typeface="Arial" charset="0"/>
                <a:ea typeface="Arial" charset="0"/>
                <a:cs typeface="Arial" charset="0"/>
              </a:rPr>
              <a:t>1</a:t>
            </a:r>
          </a:p>
          <a:p>
            <a:r>
              <a:rPr lang="it-IT" dirty="0" err="1">
                <a:latin typeface="Arial" charset="0"/>
                <a:ea typeface="Arial" charset="0"/>
                <a:cs typeface="Arial" charset="0"/>
              </a:rPr>
              <a:t>Name</a:t>
            </a:r>
            <a:r>
              <a:rPr lang="it-IT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it-IT" dirty="0" err="1">
                <a:latin typeface="Arial" charset="0"/>
                <a:ea typeface="Arial" charset="0"/>
                <a:cs typeface="Arial" charset="0"/>
              </a:rPr>
              <a:t>Surname</a:t>
            </a:r>
            <a:r>
              <a:rPr lang="it-IT" dirty="0">
                <a:latin typeface="Arial" charset="0"/>
                <a:ea typeface="Arial" charset="0"/>
                <a:cs typeface="Arial" charset="0"/>
              </a:rPr>
              <a:t> Author </a:t>
            </a:r>
            <a:r>
              <a:rPr lang="it-IT" baseline="30000" dirty="0">
                <a:latin typeface="Arial" charset="0"/>
                <a:ea typeface="Arial" charset="0"/>
                <a:cs typeface="Arial" charset="0"/>
              </a:rPr>
              <a:t>2</a:t>
            </a:r>
          </a:p>
        </p:txBody>
      </p:sp>
      <p:sp>
        <p:nvSpPr>
          <p:cNvPr id="6" name="Sottotitolo 2"/>
          <p:cNvSpPr txBox="1">
            <a:spLocks/>
          </p:cNvSpPr>
          <p:nvPr/>
        </p:nvSpPr>
        <p:spPr>
          <a:xfrm>
            <a:off x="410939" y="4221437"/>
            <a:ext cx="8322121" cy="118965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it-IT" sz="1400" baseline="30000" dirty="0">
                <a:latin typeface="Arial" charset="0"/>
                <a:ea typeface="Arial" charset="0"/>
                <a:cs typeface="Arial" charset="0"/>
              </a:rPr>
              <a:t>1</a:t>
            </a:r>
            <a:r>
              <a:rPr lang="it-IT" sz="1400" dirty="0">
                <a:latin typeface="Arial" charset="0"/>
                <a:ea typeface="Arial" charset="0"/>
                <a:cs typeface="Arial" charset="0"/>
              </a:rPr>
              <a:t>Affiliation</a:t>
            </a:r>
            <a:r>
              <a:rPr lang="mr-IN" sz="1400" dirty="0">
                <a:latin typeface="Arial" charset="0"/>
                <a:ea typeface="Arial" charset="0"/>
                <a:cs typeface="Arial" charset="0"/>
              </a:rPr>
              <a:t>………</a:t>
            </a:r>
            <a:r>
              <a:rPr lang="it-IT" sz="1400" dirty="0">
                <a:latin typeface="Arial" charset="0"/>
                <a:ea typeface="Arial" charset="0"/>
                <a:cs typeface="Arial" charset="0"/>
              </a:rPr>
              <a:t>.</a:t>
            </a:r>
          </a:p>
          <a:p>
            <a:pPr algn="l"/>
            <a:r>
              <a:rPr lang="it-IT" sz="1400" baseline="30000" dirty="0">
                <a:latin typeface="Arial" charset="0"/>
                <a:ea typeface="Arial" charset="0"/>
                <a:cs typeface="Arial" charset="0"/>
              </a:rPr>
              <a:t>2 </a:t>
            </a:r>
            <a:r>
              <a:rPr lang="it-IT" sz="1400" dirty="0" err="1">
                <a:latin typeface="Arial" charset="0"/>
                <a:ea typeface="Arial" charset="0"/>
                <a:cs typeface="Arial" charset="0"/>
              </a:rPr>
              <a:t>Affiliation</a:t>
            </a:r>
            <a:r>
              <a:rPr lang="mr-IN" sz="1400" dirty="0">
                <a:latin typeface="Arial" charset="0"/>
                <a:ea typeface="Arial" charset="0"/>
                <a:cs typeface="Arial" charset="0"/>
              </a:rPr>
              <a:t>……</a:t>
            </a:r>
            <a:r>
              <a:rPr lang="it-IT" sz="1400" dirty="0">
                <a:latin typeface="Arial" charset="0"/>
                <a:ea typeface="Arial" charset="0"/>
                <a:cs typeface="Arial" charset="0"/>
              </a:rPr>
              <a:t>..</a:t>
            </a:r>
          </a:p>
        </p:txBody>
      </p:sp>
    </p:spTree>
    <p:extLst>
      <p:ext uri="{BB962C8B-B14F-4D97-AF65-F5344CB8AC3E}">
        <p14:creationId xmlns:p14="http://schemas.microsoft.com/office/powerpoint/2010/main" val="95805586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36329393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Tema di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i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i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23</TotalTime>
  <Words>18</Words>
  <Application>Microsoft Office PowerPoint</Application>
  <PresentationFormat>Presentazione su schermo (4:3)</PresentationFormat>
  <Paragraphs>5</Paragraphs>
  <Slides>2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Titoli diapositive</vt:lpstr>
      </vt:variant>
      <vt:variant>
        <vt:i4>2</vt:i4>
      </vt:variant>
    </vt:vector>
  </HeadingPairs>
  <TitlesOfParts>
    <vt:vector size="3" baseType="lpstr">
      <vt:lpstr>Tema di Office</vt:lpstr>
      <vt:lpstr>Title of presentation</vt:lpstr>
      <vt:lpstr>Presentazione standard di PowerPoint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di PowerPoint</dc:title>
  <dc:creator>mipafverona@outlook.com</dc:creator>
  <cp:lastModifiedBy>Utente Windows</cp:lastModifiedBy>
  <cp:revision>5</cp:revision>
  <dcterms:created xsi:type="dcterms:W3CDTF">2017-05-12T09:57:10Z</dcterms:created>
  <dcterms:modified xsi:type="dcterms:W3CDTF">2017-05-23T13:21:25Z</dcterms:modified>
</cp:coreProperties>
</file>