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3" r:id="rId6"/>
  </p:sldMasterIdLst>
  <p:notesMasterIdLst>
    <p:notesMasterId r:id="rId28"/>
  </p:notesMasterIdLst>
  <p:sldIdLst>
    <p:sldId id="256" r:id="rId7"/>
    <p:sldId id="293" r:id="rId8"/>
    <p:sldId id="495" r:id="rId9"/>
    <p:sldId id="295" r:id="rId10"/>
    <p:sldId id="284" r:id="rId11"/>
    <p:sldId id="289" r:id="rId12"/>
    <p:sldId id="288" r:id="rId13"/>
    <p:sldId id="287" r:id="rId14"/>
    <p:sldId id="292" r:id="rId15"/>
    <p:sldId id="296" r:id="rId16"/>
    <p:sldId id="286" r:id="rId17"/>
    <p:sldId id="283" r:id="rId18"/>
    <p:sldId id="297" r:id="rId19"/>
    <p:sldId id="298" r:id="rId20"/>
    <p:sldId id="299" r:id="rId21"/>
    <p:sldId id="493" r:id="rId22"/>
    <p:sldId id="486" r:id="rId23"/>
    <p:sldId id="492" r:id="rId24"/>
    <p:sldId id="496" r:id="rId25"/>
    <p:sldId id="494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BD4"/>
    <a:srgbClr val="002756"/>
    <a:srgbClr val="00A787"/>
    <a:srgbClr val="E5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213BF-4B46-4B24-8AD6-5CC88C4BAC35}" v="173" dt="2019-06-05T07:53:00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field, Michael (Growth Company)" userId="4866f028-47a8-49f6-aa4e-24481ef8ff43" providerId="ADAL" clId="{0DDBE95C-4C59-414D-BFDF-4254C0F079DA}"/>
    <pc:docChg chg="custSel modMainMaster">
      <pc:chgData name="Hadfield, Michael (Growth Company)" userId="4866f028-47a8-49f6-aa4e-24481ef8ff43" providerId="ADAL" clId="{0DDBE95C-4C59-414D-BFDF-4254C0F079DA}" dt="2019-04-16T10:50:24.670" v="89"/>
      <pc:docMkLst>
        <pc:docMk/>
      </pc:docMkLst>
      <pc:sldMasterChg chg="addSp modSp">
        <pc:chgData name="Hadfield, Michael (Growth Company)" userId="4866f028-47a8-49f6-aa4e-24481ef8ff43" providerId="ADAL" clId="{0DDBE95C-4C59-414D-BFDF-4254C0F079DA}" dt="2019-04-16T10:50:24.627" v="29"/>
        <pc:sldMasterMkLst>
          <pc:docMk/>
          <pc:sldMasterMk cId="131950570" sldId="2147483648"/>
        </pc:sldMasterMkLst>
        <pc:spChg chg="add mod ord">
          <ac:chgData name="Hadfield, Michael (Growth Company)" userId="4866f028-47a8-49f6-aa4e-24481ef8ff43" providerId="ADAL" clId="{0DDBE95C-4C59-414D-BFDF-4254C0F079DA}" dt="2019-04-16T10:50:24.627" v="29"/>
          <ac:spMkLst>
            <pc:docMk/>
            <pc:sldMasterMk cId="131950570" sldId="2147483648"/>
            <ac:spMk id="7" creationId="{94F9680A-D15F-4DB0-BE06-73EFD991DFA4}"/>
          </ac:spMkLst>
        </pc:spChg>
      </pc:sldMasterChg>
      <pc:sldMasterChg chg="addSp modSp">
        <pc:chgData name="Hadfield, Michael (Growth Company)" userId="4866f028-47a8-49f6-aa4e-24481ef8ff43" providerId="ADAL" clId="{0DDBE95C-4C59-414D-BFDF-4254C0F079DA}" dt="2019-04-16T10:50:24.647" v="59"/>
        <pc:sldMasterMkLst>
          <pc:docMk/>
          <pc:sldMasterMk cId="2849203289" sldId="2147483660"/>
        </pc:sldMasterMkLst>
        <pc:spChg chg="add mod ord">
          <ac:chgData name="Hadfield, Michael (Growth Company)" userId="4866f028-47a8-49f6-aa4e-24481ef8ff43" providerId="ADAL" clId="{0DDBE95C-4C59-414D-BFDF-4254C0F079DA}" dt="2019-04-16T10:50:24.647" v="59"/>
          <ac:spMkLst>
            <pc:docMk/>
            <pc:sldMasterMk cId="2849203289" sldId="2147483660"/>
            <ac:spMk id="7" creationId="{D7F11A7A-7490-4E48-8344-985174E1F136}"/>
          </ac:spMkLst>
        </pc:spChg>
      </pc:sldMasterChg>
      <pc:sldMasterChg chg="addSp modSp">
        <pc:chgData name="Hadfield, Michael (Growth Company)" userId="4866f028-47a8-49f6-aa4e-24481ef8ff43" providerId="ADAL" clId="{0DDBE95C-4C59-414D-BFDF-4254C0F079DA}" dt="2019-04-16T10:50:24.670" v="89"/>
        <pc:sldMasterMkLst>
          <pc:docMk/>
          <pc:sldMasterMk cId="3361824768" sldId="2147483673"/>
        </pc:sldMasterMkLst>
        <pc:spChg chg="add mod ord">
          <ac:chgData name="Hadfield, Michael (Growth Company)" userId="4866f028-47a8-49f6-aa4e-24481ef8ff43" providerId="ADAL" clId="{0DDBE95C-4C59-414D-BFDF-4254C0F079DA}" dt="2019-04-16T10:50:24.670" v="89"/>
          <ac:spMkLst>
            <pc:docMk/>
            <pc:sldMasterMk cId="3361824768" sldId="2147483673"/>
            <ac:spMk id="4" creationId="{DD3DEF62-210B-452D-8AF8-A8B0D0B29CED}"/>
          </ac:spMkLst>
        </pc:spChg>
      </pc:sldMasterChg>
    </pc:docChg>
  </pc:docChgLst>
  <pc:docChgLst>
    <pc:chgData name="Hadfield, Michael (Growth Company)" userId="4866f028-47a8-49f6-aa4e-24481ef8ff43" providerId="ADAL" clId="{82584D09-1DDE-48F4-B076-C234F247A171}"/>
    <pc:docChg chg="custSel addSld delSld modSld modMainMaster">
      <pc:chgData name="Hadfield, Michael (Growth Company)" userId="4866f028-47a8-49f6-aa4e-24481ef8ff43" providerId="ADAL" clId="{82584D09-1DDE-48F4-B076-C234F247A171}" dt="2019-04-16T12:44:51.135" v="2320" actId="1076"/>
      <pc:docMkLst>
        <pc:docMk/>
      </pc:docMkLst>
      <pc:sldChg chg="modSp">
        <pc:chgData name="Hadfield, Michael (Growth Company)" userId="4866f028-47a8-49f6-aa4e-24481ef8ff43" providerId="ADAL" clId="{82584D09-1DDE-48F4-B076-C234F247A171}" dt="2019-04-16T12:15:00.489" v="1489" actId="122"/>
        <pc:sldMkLst>
          <pc:docMk/>
          <pc:sldMk cId="646070727" sldId="283"/>
        </pc:sldMkLst>
        <pc:spChg chg="mod">
          <ac:chgData name="Hadfield, Michael (Growth Company)" userId="4866f028-47a8-49f6-aa4e-24481ef8ff43" providerId="ADAL" clId="{82584D09-1DDE-48F4-B076-C234F247A171}" dt="2019-04-16T12:14:51.141" v="1488" actId="207"/>
          <ac:spMkLst>
            <pc:docMk/>
            <pc:sldMk cId="646070727" sldId="283"/>
            <ac:spMk id="7" creationId="{27305A84-EFDA-4312-A80A-E25E6F95D8C7}"/>
          </ac:spMkLst>
        </pc:spChg>
        <pc:spChg chg="mod">
          <ac:chgData name="Hadfield, Michael (Growth Company)" userId="4866f028-47a8-49f6-aa4e-24481ef8ff43" providerId="ADAL" clId="{82584D09-1DDE-48F4-B076-C234F247A171}" dt="2019-04-16T12:15:00.489" v="1489" actId="122"/>
          <ac:spMkLst>
            <pc:docMk/>
            <pc:sldMk cId="646070727" sldId="283"/>
            <ac:spMk id="8" creationId="{4444B0A6-2D28-4D3A-9BBF-E9A07D2FC51C}"/>
          </ac:spMkLst>
        </pc:spChg>
        <pc:picChg chg="mod">
          <ac:chgData name="Hadfield, Michael (Growth Company)" userId="4866f028-47a8-49f6-aa4e-24481ef8ff43" providerId="ADAL" clId="{82584D09-1DDE-48F4-B076-C234F247A171}" dt="2019-04-16T12:14:40.634" v="1487" actId="1076"/>
          <ac:picMkLst>
            <pc:docMk/>
            <pc:sldMk cId="646070727" sldId="283"/>
            <ac:picMk id="5" creationId="{8520145C-687E-48F7-A808-6897E510B705}"/>
          </ac:picMkLst>
        </pc:picChg>
      </pc:sldChg>
      <pc:sldChg chg="modSp">
        <pc:chgData name="Hadfield, Michael (Growth Company)" userId="4866f028-47a8-49f6-aa4e-24481ef8ff43" providerId="ADAL" clId="{82584D09-1DDE-48F4-B076-C234F247A171}" dt="2019-04-16T12:13:20.698" v="1484" actId="1076"/>
        <pc:sldMkLst>
          <pc:docMk/>
          <pc:sldMk cId="650555788" sldId="284"/>
        </pc:sldMkLst>
        <pc:spChg chg="mod">
          <ac:chgData name="Hadfield, Michael (Growth Company)" userId="4866f028-47a8-49f6-aa4e-24481ef8ff43" providerId="ADAL" clId="{82584D09-1DDE-48F4-B076-C234F247A171}" dt="2019-04-16T12:13:20.698" v="1484" actId="1076"/>
          <ac:spMkLst>
            <pc:docMk/>
            <pc:sldMk cId="650555788" sldId="284"/>
            <ac:spMk id="2" creationId="{F884AA6E-7B55-4EB8-9093-8C6A5ECF2986}"/>
          </ac:spMkLst>
        </pc:spChg>
      </pc:sldChg>
      <pc:sldChg chg="modSp">
        <pc:chgData name="Hadfield, Michael (Growth Company)" userId="4866f028-47a8-49f6-aa4e-24481ef8ff43" providerId="ADAL" clId="{82584D09-1DDE-48F4-B076-C234F247A171}" dt="2019-04-16T12:42:14.441" v="2180" actId="20577"/>
        <pc:sldMkLst>
          <pc:docMk/>
          <pc:sldMk cId="2881381376" sldId="287"/>
        </pc:sldMkLst>
        <pc:spChg chg="mod">
          <ac:chgData name="Hadfield, Michael (Growth Company)" userId="4866f028-47a8-49f6-aa4e-24481ef8ff43" providerId="ADAL" clId="{82584D09-1DDE-48F4-B076-C234F247A171}" dt="2019-04-16T12:40:31.486" v="2077" actId="20577"/>
          <ac:spMkLst>
            <pc:docMk/>
            <pc:sldMk cId="2881381376" sldId="287"/>
            <ac:spMk id="3" creationId="{4EFD6414-D2C4-4EEE-83A3-625C665F84D0}"/>
          </ac:spMkLst>
        </pc:spChg>
        <pc:spChg chg="mod">
          <ac:chgData name="Hadfield, Michael (Growth Company)" userId="4866f028-47a8-49f6-aa4e-24481ef8ff43" providerId="ADAL" clId="{82584D09-1DDE-48F4-B076-C234F247A171}" dt="2019-04-16T12:42:03.612" v="2176" actId="20577"/>
          <ac:spMkLst>
            <pc:docMk/>
            <pc:sldMk cId="2881381376" sldId="287"/>
            <ac:spMk id="5" creationId="{C5183757-D6BA-40B3-ADD8-F6F369742E4E}"/>
          </ac:spMkLst>
        </pc:spChg>
        <pc:spChg chg="mod">
          <ac:chgData name="Hadfield, Michael (Growth Company)" userId="4866f028-47a8-49f6-aa4e-24481ef8ff43" providerId="ADAL" clId="{82584D09-1DDE-48F4-B076-C234F247A171}" dt="2019-04-16T12:41:29.046" v="2171" actId="20577"/>
          <ac:spMkLst>
            <pc:docMk/>
            <pc:sldMk cId="2881381376" sldId="287"/>
            <ac:spMk id="6" creationId="{811E5AD7-B483-4505-A415-9768B4250E1C}"/>
          </ac:spMkLst>
        </pc:spChg>
        <pc:spChg chg="mod">
          <ac:chgData name="Hadfield, Michael (Growth Company)" userId="4866f028-47a8-49f6-aa4e-24481ef8ff43" providerId="ADAL" clId="{82584D09-1DDE-48F4-B076-C234F247A171}" dt="2019-04-16T12:42:14.441" v="2180" actId="20577"/>
          <ac:spMkLst>
            <pc:docMk/>
            <pc:sldMk cId="2881381376" sldId="287"/>
            <ac:spMk id="7" creationId="{DE4E4325-C6E5-445F-A12A-2A095AE5E6F2}"/>
          </ac:spMkLst>
        </pc:spChg>
        <pc:graphicFrameChg chg="mod">
          <ac:chgData name="Hadfield, Michael (Growth Company)" userId="4866f028-47a8-49f6-aa4e-24481ef8ff43" providerId="ADAL" clId="{82584D09-1DDE-48F4-B076-C234F247A171}" dt="2019-04-16T12:42:08.331" v="2178" actId="20577"/>
          <ac:graphicFrameMkLst>
            <pc:docMk/>
            <pc:sldMk cId="2881381376" sldId="287"/>
            <ac:graphicFrameMk id="2" creationId="{796AE995-3944-4110-89C3-2684D0DE8E05}"/>
          </ac:graphicFrameMkLst>
        </pc:graphicFrameChg>
      </pc:sldChg>
      <pc:sldChg chg="modSp add">
        <pc:chgData name="Hadfield, Michael (Growth Company)" userId="4866f028-47a8-49f6-aa4e-24481ef8ff43" providerId="ADAL" clId="{82584D09-1DDE-48F4-B076-C234F247A171}" dt="2019-04-16T12:42:42.392" v="2211" actId="20577"/>
        <pc:sldMkLst>
          <pc:docMk/>
          <pc:sldMk cId="950579355" sldId="292"/>
        </pc:sldMkLst>
        <pc:spChg chg="mod">
          <ac:chgData name="Hadfield, Michael (Growth Company)" userId="4866f028-47a8-49f6-aa4e-24481ef8ff43" providerId="ADAL" clId="{82584D09-1DDE-48F4-B076-C234F247A171}" dt="2019-04-16T12:42:42.392" v="2211" actId="20577"/>
          <ac:spMkLst>
            <pc:docMk/>
            <pc:sldMk cId="950579355" sldId="292"/>
            <ac:spMk id="3" creationId="{4EFD6414-D2C4-4EEE-83A3-625C665F84D0}"/>
          </ac:spMkLst>
        </pc:spChg>
        <pc:spChg chg="mod">
          <ac:chgData name="Hadfield, Michael (Growth Company)" userId="4866f028-47a8-49f6-aa4e-24481ef8ff43" providerId="ADAL" clId="{82584D09-1DDE-48F4-B076-C234F247A171}" dt="2019-04-16T12:19:34.100" v="1557" actId="20577"/>
          <ac:spMkLst>
            <pc:docMk/>
            <pc:sldMk cId="950579355" sldId="292"/>
            <ac:spMk id="8" creationId="{2F39F3F2-D0CB-4CB1-BA7A-F33334E3AB4C}"/>
          </ac:spMkLst>
        </pc:spChg>
        <pc:spChg chg="mod">
          <ac:chgData name="Hadfield, Michael (Growth Company)" userId="4866f028-47a8-49f6-aa4e-24481ef8ff43" providerId="ADAL" clId="{82584D09-1DDE-48F4-B076-C234F247A171}" dt="2019-04-16T12:19:21.178" v="1554" actId="20577"/>
          <ac:spMkLst>
            <pc:docMk/>
            <pc:sldMk cId="950579355" sldId="292"/>
            <ac:spMk id="16" creationId="{875BC5BB-7316-4F61-BA64-02968183E4FF}"/>
          </ac:spMkLst>
        </pc:spChg>
      </pc:sldChg>
      <pc:sldChg chg="addSp delSp modSp add">
        <pc:chgData name="Hadfield, Michael (Growth Company)" userId="4866f028-47a8-49f6-aa4e-24481ef8ff43" providerId="ADAL" clId="{82584D09-1DDE-48F4-B076-C234F247A171}" dt="2019-04-16T12:25:45.738" v="1640" actId="20577"/>
        <pc:sldMkLst>
          <pc:docMk/>
          <pc:sldMk cId="3526983140" sldId="293"/>
        </pc:sldMkLst>
        <pc:spChg chg="add mod">
          <ac:chgData name="Hadfield, Michael (Growth Company)" userId="4866f028-47a8-49f6-aa4e-24481ef8ff43" providerId="ADAL" clId="{82584D09-1DDE-48F4-B076-C234F247A171}" dt="2019-04-16T12:25:45.738" v="1640" actId="20577"/>
          <ac:spMkLst>
            <pc:docMk/>
            <pc:sldMk cId="3526983140" sldId="293"/>
            <ac:spMk id="2" creationId="{9CA0CEAF-6C29-4246-8545-6CB035EF9AAB}"/>
          </ac:spMkLst>
        </pc:spChg>
        <pc:spChg chg="del">
          <ac:chgData name="Hadfield, Michael (Growth Company)" userId="4866f028-47a8-49f6-aa4e-24481ef8ff43" providerId="ADAL" clId="{82584D09-1DDE-48F4-B076-C234F247A171}" dt="2019-04-16T10:51:51.848" v="10"/>
          <ac:spMkLst>
            <pc:docMk/>
            <pc:sldMk cId="3526983140" sldId="293"/>
            <ac:spMk id="4" creationId="{9A9AA996-7BAC-4F4C-A3F5-08970EFACA9E}"/>
          </ac:spMkLst>
        </pc:spChg>
        <pc:picChg chg="del">
          <ac:chgData name="Hadfield, Michael (Growth Company)" userId="4866f028-47a8-49f6-aa4e-24481ef8ff43" providerId="ADAL" clId="{82584D09-1DDE-48F4-B076-C234F247A171}" dt="2019-04-16T10:51:42.476" v="5"/>
          <ac:picMkLst>
            <pc:docMk/>
            <pc:sldMk cId="3526983140" sldId="293"/>
            <ac:picMk id="3" creationId="{79188348-F114-41DF-82B3-C36893873689}"/>
          </ac:picMkLst>
        </pc:picChg>
        <pc:cxnChg chg="del">
          <ac:chgData name="Hadfield, Michael (Growth Company)" userId="4866f028-47a8-49f6-aa4e-24481ef8ff43" providerId="ADAL" clId="{82584D09-1DDE-48F4-B076-C234F247A171}" dt="2019-04-16T10:51:45.013" v="6"/>
          <ac:cxnSpMkLst>
            <pc:docMk/>
            <pc:sldMk cId="3526983140" sldId="293"/>
            <ac:cxnSpMk id="6" creationId="{B0C278EF-B33D-4EFC-A22F-D7BEF7C4C1F5}"/>
          </ac:cxnSpMkLst>
        </pc:cxnChg>
        <pc:cxnChg chg="del">
          <ac:chgData name="Hadfield, Michael (Growth Company)" userId="4866f028-47a8-49f6-aa4e-24481ef8ff43" providerId="ADAL" clId="{82584D09-1DDE-48F4-B076-C234F247A171}" dt="2019-04-16T10:51:47.479" v="7"/>
          <ac:cxnSpMkLst>
            <pc:docMk/>
            <pc:sldMk cId="3526983140" sldId="293"/>
            <ac:cxnSpMk id="8" creationId="{3B3CC27D-F284-4EE3-B974-C479196AA7BC}"/>
          </ac:cxnSpMkLst>
        </pc:cxnChg>
        <pc:cxnChg chg="del">
          <ac:chgData name="Hadfield, Michael (Growth Company)" userId="4866f028-47a8-49f6-aa4e-24481ef8ff43" providerId="ADAL" clId="{82584D09-1DDE-48F4-B076-C234F247A171}" dt="2019-04-16T10:51:48.944" v="8"/>
          <ac:cxnSpMkLst>
            <pc:docMk/>
            <pc:sldMk cId="3526983140" sldId="293"/>
            <ac:cxnSpMk id="10" creationId="{2624559D-47DC-40DD-9F8B-91A8D18640E2}"/>
          </ac:cxnSpMkLst>
        </pc:cxnChg>
        <pc:cxnChg chg="del">
          <ac:chgData name="Hadfield, Michael (Growth Company)" userId="4866f028-47a8-49f6-aa4e-24481ef8ff43" providerId="ADAL" clId="{82584D09-1DDE-48F4-B076-C234F247A171}" dt="2019-04-16T10:51:50.386" v="9"/>
          <ac:cxnSpMkLst>
            <pc:docMk/>
            <pc:sldMk cId="3526983140" sldId="293"/>
            <ac:cxnSpMk id="12" creationId="{5AF8C75D-2236-407F-808B-E39B4B86C052}"/>
          </ac:cxnSpMkLst>
        </pc:cxnChg>
      </pc:sldChg>
      <pc:sldChg chg="addSp delSp modSp add">
        <pc:chgData name="Hadfield, Michael (Growth Company)" userId="4866f028-47a8-49f6-aa4e-24481ef8ff43" providerId="ADAL" clId="{82584D09-1DDE-48F4-B076-C234F247A171}" dt="2019-04-16T12:11:30.463" v="1462" actId="1076"/>
        <pc:sldMkLst>
          <pc:docMk/>
          <pc:sldMk cId="2507634831" sldId="295"/>
        </pc:sldMkLst>
        <pc:spChg chg="add mod">
          <ac:chgData name="Hadfield, Michael (Growth Company)" userId="4866f028-47a8-49f6-aa4e-24481ef8ff43" providerId="ADAL" clId="{82584D09-1DDE-48F4-B076-C234F247A171}" dt="2019-04-16T12:11:30.463" v="1462" actId="1076"/>
          <ac:spMkLst>
            <pc:docMk/>
            <pc:sldMk cId="2507634831" sldId="295"/>
            <ac:spMk id="2" creationId="{062046E2-4BAC-4CA1-912D-75304D275E41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4" creationId="{396A795D-C8FD-4E0E-BE13-3602F7E4C840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5" creationId="{5473ABCF-2762-4565-BCD4-B3121191558D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6" creationId="{87A9212C-B599-4789-91C4-C5EFFE2A9A42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7" creationId="{5E7AA1AB-1398-4D0B-A22D-0F9A2EDF1103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8" creationId="{CC6D1123-ECAF-4A29-989D-33CE25EF2A61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9" creationId="{89D76AF8-37BF-4E65-9200-3E4A98C5C9B6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10" creationId="{E82ED424-A4DF-46F1-97F0-A9B7136323E8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11" creationId="{9FD20D9C-0EA5-477B-8345-60B10FAB0608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12" creationId="{A7E6DEFE-5E74-4559-864F-3CC329E4F9AF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13" creationId="{83AE4D67-0D42-4022-81A7-1388833BC308}"/>
          </ac:spMkLst>
        </pc:spChg>
        <pc:spChg chg="del">
          <ac:chgData name="Hadfield, Michael (Growth Company)" userId="4866f028-47a8-49f6-aa4e-24481ef8ff43" providerId="ADAL" clId="{82584D09-1DDE-48F4-B076-C234F247A171}" dt="2019-04-16T11:59:33.592" v="1082"/>
          <ac:spMkLst>
            <pc:docMk/>
            <pc:sldMk cId="2507634831" sldId="295"/>
            <ac:spMk id="14" creationId="{0341E23D-54D6-4023-B7F5-E9C2DD19647C}"/>
          </ac:spMkLst>
        </pc:spChg>
        <pc:spChg chg="del">
          <ac:chgData name="Hadfield, Michael (Growth Company)" userId="4866f028-47a8-49f6-aa4e-24481ef8ff43" providerId="ADAL" clId="{82584D09-1DDE-48F4-B076-C234F247A171}" dt="2019-04-16T11:59:41.609" v="1083"/>
          <ac:spMkLst>
            <pc:docMk/>
            <pc:sldMk cId="2507634831" sldId="295"/>
            <ac:spMk id="16" creationId="{2D29976B-0C11-4AB0-BEF3-E4F104F649F5}"/>
          </ac:spMkLst>
        </pc:spChg>
        <pc:spChg chg="del">
          <ac:chgData name="Hadfield, Michael (Growth Company)" userId="4866f028-47a8-49f6-aa4e-24481ef8ff43" providerId="ADAL" clId="{82584D09-1DDE-48F4-B076-C234F247A171}" dt="2019-04-16T11:59:41.609" v="1083"/>
          <ac:spMkLst>
            <pc:docMk/>
            <pc:sldMk cId="2507634831" sldId="295"/>
            <ac:spMk id="17" creationId="{377DC29D-D88C-40B4-95EF-2F3E54404673}"/>
          </ac:spMkLst>
        </pc:spChg>
        <pc:spChg chg="del">
          <ac:chgData name="Hadfield, Michael (Growth Company)" userId="4866f028-47a8-49f6-aa4e-24481ef8ff43" providerId="ADAL" clId="{82584D09-1DDE-48F4-B076-C234F247A171}" dt="2019-04-16T11:59:41.609" v="1083"/>
          <ac:spMkLst>
            <pc:docMk/>
            <pc:sldMk cId="2507634831" sldId="295"/>
            <ac:spMk id="18" creationId="{0B7F0348-4AA3-4439-825B-932D16B46E31}"/>
          </ac:spMkLst>
        </pc:spChg>
      </pc:sldChg>
      <pc:sldChg chg="modSp add">
        <pc:chgData name="Hadfield, Michael (Growth Company)" userId="4866f028-47a8-49f6-aa4e-24481ef8ff43" providerId="ADAL" clId="{82584D09-1DDE-48F4-B076-C234F247A171}" dt="2019-04-16T12:43:51.344" v="2301" actId="20577"/>
        <pc:sldMkLst>
          <pc:docMk/>
          <pc:sldMk cId="3170950835" sldId="296"/>
        </pc:sldMkLst>
        <pc:spChg chg="mod">
          <ac:chgData name="Hadfield, Michael (Growth Company)" userId="4866f028-47a8-49f6-aa4e-24481ef8ff43" providerId="ADAL" clId="{82584D09-1DDE-48F4-B076-C234F247A171}" dt="2019-04-16T12:43:51.344" v="2301" actId="20577"/>
          <ac:spMkLst>
            <pc:docMk/>
            <pc:sldMk cId="3170950835" sldId="296"/>
            <ac:spMk id="8" creationId="{AD6B91D4-53DD-413A-92B8-B92F5F8AB71F}"/>
          </ac:spMkLst>
        </pc:spChg>
      </pc:sldChg>
      <pc:sldChg chg="delSp modSp add">
        <pc:chgData name="Hadfield, Michael (Growth Company)" userId="4866f028-47a8-49f6-aa4e-24481ef8ff43" providerId="ADAL" clId="{82584D09-1DDE-48F4-B076-C234F247A171}" dt="2019-04-16T12:23:18.887" v="1594" actId="20577"/>
        <pc:sldMkLst>
          <pc:docMk/>
          <pc:sldMk cId="3104412856" sldId="297"/>
        </pc:sldMkLst>
        <pc:spChg chg="mod">
          <ac:chgData name="Hadfield, Michael (Growth Company)" userId="4866f028-47a8-49f6-aa4e-24481ef8ff43" providerId="ADAL" clId="{82584D09-1DDE-48F4-B076-C234F247A171}" dt="2019-04-16T12:23:18.887" v="1594" actId="20577"/>
          <ac:spMkLst>
            <pc:docMk/>
            <pc:sldMk cId="3104412856" sldId="297"/>
            <ac:spMk id="3" creationId="{4EFD6414-D2C4-4EEE-83A3-625C665F84D0}"/>
          </ac:spMkLst>
        </pc:spChg>
        <pc:spChg chg="del">
          <ac:chgData name="Hadfield, Michael (Growth Company)" userId="4866f028-47a8-49f6-aa4e-24481ef8ff43" providerId="ADAL" clId="{82584D09-1DDE-48F4-B076-C234F247A171}" dt="2019-04-16T12:21:59.499" v="1561"/>
          <ac:spMkLst>
            <pc:docMk/>
            <pc:sldMk cId="3104412856" sldId="297"/>
            <ac:spMk id="7" creationId="{FD38B0AC-7C24-43A4-939E-D328946231B5}"/>
          </ac:spMkLst>
        </pc:spChg>
        <pc:spChg chg="del">
          <ac:chgData name="Hadfield, Michael (Growth Company)" userId="4866f028-47a8-49f6-aa4e-24481ef8ff43" providerId="ADAL" clId="{82584D09-1DDE-48F4-B076-C234F247A171}" dt="2019-04-16T12:21:59.499" v="1561"/>
          <ac:spMkLst>
            <pc:docMk/>
            <pc:sldMk cId="3104412856" sldId="297"/>
            <ac:spMk id="8" creationId="{AD6B91D4-53DD-413A-92B8-B92F5F8AB71F}"/>
          </ac:spMkLst>
        </pc:spChg>
        <pc:picChg chg="del">
          <ac:chgData name="Hadfield, Michael (Growth Company)" userId="4866f028-47a8-49f6-aa4e-24481ef8ff43" providerId="ADAL" clId="{82584D09-1DDE-48F4-B076-C234F247A171}" dt="2019-04-16T12:22:06.170" v="1565"/>
          <ac:picMkLst>
            <pc:docMk/>
            <pc:sldMk cId="3104412856" sldId="297"/>
            <ac:picMk id="10" creationId="{AE2F1B53-EF41-410F-B9E9-3917613F6C99}"/>
          </ac:picMkLst>
        </pc:picChg>
        <pc:picChg chg="del">
          <ac:chgData name="Hadfield, Michael (Growth Company)" userId="4866f028-47a8-49f6-aa4e-24481ef8ff43" providerId="ADAL" clId="{82584D09-1DDE-48F4-B076-C234F247A171}" dt="2019-04-16T12:22:04.888" v="1564"/>
          <ac:picMkLst>
            <pc:docMk/>
            <pc:sldMk cId="3104412856" sldId="297"/>
            <ac:picMk id="12" creationId="{4B1BA753-97D1-4681-822D-DD6A0092B41F}"/>
          </ac:picMkLst>
        </pc:picChg>
        <pc:picChg chg="del">
          <ac:chgData name="Hadfield, Michael (Growth Company)" userId="4866f028-47a8-49f6-aa4e-24481ef8ff43" providerId="ADAL" clId="{82584D09-1DDE-48F4-B076-C234F247A171}" dt="2019-04-16T12:22:03.050" v="1563"/>
          <ac:picMkLst>
            <pc:docMk/>
            <pc:sldMk cId="3104412856" sldId="297"/>
            <ac:picMk id="2050" creationId="{EEB4DCBB-FF2E-418F-A12D-8FF903788B8F}"/>
          </ac:picMkLst>
        </pc:picChg>
        <pc:picChg chg="del">
          <ac:chgData name="Hadfield, Michael (Growth Company)" userId="4866f028-47a8-49f6-aa4e-24481ef8ff43" providerId="ADAL" clId="{82584D09-1DDE-48F4-B076-C234F247A171}" dt="2019-04-16T12:22:01.504" v="1562"/>
          <ac:picMkLst>
            <pc:docMk/>
            <pc:sldMk cId="3104412856" sldId="297"/>
            <ac:picMk id="2051" creationId="{3656DF10-9E2A-4C2E-BB5F-97FD967BACB6}"/>
          </ac:picMkLst>
        </pc:picChg>
      </pc:sldChg>
      <pc:sldChg chg="add">
        <pc:chgData name="Hadfield, Michael (Growth Company)" userId="4866f028-47a8-49f6-aa4e-24481ef8ff43" providerId="ADAL" clId="{82584D09-1DDE-48F4-B076-C234F247A171}" dt="2019-04-16T12:23:08.416" v="1585"/>
        <pc:sldMkLst>
          <pc:docMk/>
          <pc:sldMk cId="293114329" sldId="298"/>
        </pc:sldMkLst>
      </pc:sldChg>
      <pc:sldChg chg="addSp delSp modSp add">
        <pc:chgData name="Hadfield, Michael (Growth Company)" userId="4866f028-47a8-49f6-aa4e-24481ef8ff43" providerId="ADAL" clId="{82584D09-1DDE-48F4-B076-C234F247A171}" dt="2019-04-16T12:39:50.442" v="2068" actId="207"/>
        <pc:sldMkLst>
          <pc:docMk/>
          <pc:sldMk cId="2070527691" sldId="299"/>
        </pc:sldMkLst>
        <pc:spChg chg="add mod">
          <ac:chgData name="Hadfield, Michael (Growth Company)" userId="4866f028-47a8-49f6-aa4e-24481ef8ff43" providerId="ADAL" clId="{82584D09-1DDE-48F4-B076-C234F247A171}" dt="2019-04-16T12:39:08.591" v="2062" actId="20577"/>
          <ac:spMkLst>
            <pc:docMk/>
            <pc:sldMk cId="2070527691" sldId="299"/>
            <ac:spMk id="2" creationId="{50D9E12B-2C2B-4FC0-94A4-593804CA36AB}"/>
          </ac:spMkLst>
        </pc:spChg>
        <pc:spChg chg="add mod">
          <ac:chgData name="Hadfield, Michael (Growth Company)" userId="4866f028-47a8-49f6-aa4e-24481ef8ff43" providerId="ADAL" clId="{82584D09-1DDE-48F4-B076-C234F247A171}" dt="2019-04-16T12:39:31.089" v="2064" actId="207"/>
          <ac:spMkLst>
            <pc:docMk/>
            <pc:sldMk cId="2070527691" sldId="299"/>
            <ac:spMk id="3" creationId="{C865A188-A97C-4E9C-B2D2-55EE16F05124}"/>
          </ac:spMkLst>
        </pc:spChg>
        <pc:spChg chg="add del mod">
          <ac:chgData name="Hadfield, Michael (Growth Company)" userId="4866f028-47a8-49f6-aa4e-24481ef8ff43" providerId="ADAL" clId="{82584D09-1DDE-48F4-B076-C234F247A171}" dt="2019-04-16T12:36:14.855" v="2032"/>
          <ac:spMkLst>
            <pc:docMk/>
            <pc:sldMk cId="2070527691" sldId="299"/>
            <ac:spMk id="4" creationId="{6139055D-98B1-4BCE-B8E1-F1ED9A8F5B0A}"/>
          </ac:spMkLst>
        </pc:spChg>
        <pc:spChg chg="add mod">
          <ac:chgData name="Hadfield, Michael (Growth Company)" userId="4866f028-47a8-49f6-aa4e-24481ef8ff43" providerId="ADAL" clId="{82584D09-1DDE-48F4-B076-C234F247A171}" dt="2019-04-16T12:39:46.829" v="2067" actId="207"/>
          <ac:spMkLst>
            <pc:docMk/>
            <pc:sldMk cId="2070527691" sldId="299"/>
            <ac:spMk id="5" creationId="{95543747-9B58-4EBA-A358-8831104ADDD8}"/>
          </ac:spMkLst>
        </pc:spChg>
        <pc:spChg chg="add mod">
          <ac:chgData name="Hadfield, Michael (Growth Company)" userId="4866f028-47a8-49f6-aa4e-24481ef8ff43" providerId="ADAL" clId="{82584D09-1DDE-48F4-B076-C234F247A171}" dt="2019-04-16T12:39:46.829" v="2067" actId="207"/>
          <ac:spMkLst>
            <pc:docMk/>
            <pc:sldMk cId="2070527691" sldId="299"/>
            <ac:spMk id="6" creationId="{CE841C61-A64B-440E-A316-66FB4BEA1D45}"/>
          </ac:spMkLst>
        </pc:spChg>
        <pc:spChg chg="add mod">
          <ac:chgData name="Hadfield, Michael (Growth Company)" userId="4866f028-47a8-49f6-aa4e-24481ef8ff43" providerId="ADAL" clId="{82584D09-1DDE-48F4-B076-C234F247A171}" dt="2019-04-16T12:39:46.829" v="2067" actId="207"/>
          <ac:spMkLst>
            <pc:docMk/>
            <pc:sldMk cId="2070527691" sldId="299"/>
            <ac:spMk id="7" creationId="{0248888E-D6B2-43ED-ACBB-7DFB4EDE5E66}"/>
          </ac:spMkLst>
        </pc:spChg>
        <pc:spChg chg="add mod">
          <ac:chgData name="Hadfield, Michael (Growth Company)" userId="4866f028-47a8-49f6-aa4e-24481ef8ff43" providerId="ADAL" clId="{82584D09-1DDE-48F4-B076-C234F247A171}" dt="2019-04-16T12:39:50.442" v="2068" actId="207"/>
          <ac:spMkLst>
            <pc:docMk/>
            <pc:sldMk cId="2070527691" sldId="299"/>
            <ac:spMk id="8" creationId="{F6AC8DE4-F853-4A12-8694-1FD781611CAD}"/>
          </ac:spMkLst>
        </pc:spChg>
        <pc:spChg chg="add mod">
          <ac:chgData name="Hadfield, Michael (Growth Company)" userId="4866f028-47a8-49f6-aa4e-24481ef8ff43" providerId="ADAL" clId="{82584D09-1DDE-48F4-B076-C234F247A171}" dt="2019-04-16T12:39:46.829" v="2067" actId="207"/>
          <ac:spMkLst>
            <pc:docMk/>
            <pc:sldMk cId="2070527691" sldId="299"/>
            <ac:spMk id="9" creationId="{D9AB4FDA-EAB4-4FB4-BA84-86C2D467F478}"/>
          </ac:spMkLst>
        </pc:spChg>
        <pc:spChg chg="add del mod">
          <ac:chgData name="Hadfield, Michael (Growth Company)" userId="4866f028-47a8-49f6-aa4e-24481ef8ff43" providerId="ADAL" clId="{82584D09-1DDE-48F4-B076-C234F247A171}" dt="2019-04-16T12:36:12.230" v="2031"/>
          <ac:spMkLst>
            <pc:docMk/>
            <pc:sldMk cId="2070527691" sldId="299"/>
            <ac:spMk id="10" creationId="{4672AB32-C9C0-4F9D-BFA2-701647A2DCB5}"/>
          </ac:spMkLst>
        </pc:spChg>
        <pc:spChg chg="add mod">
          <ac:chgData name="Hadfield, Michael (Growth Company)" userId="4866f028-47a8-49f6-aa4e-24481ef8ff43" providerId="ADAL" clId="{82584D09-1DDE-48F4-B076-C234F247A171}" dt="2019-04-16T12:39:46.829" v="2067" actId="207"/>
          <ac:spMkLst>
            <pc:docMk/>
            <pc:sldMk cId="2070527691" sldId="299"/>
            <ac:spMk id="11" creationId="{E2EEF2B6-B0D1-4E0F-B924-D25676161D52}"/>
          </ac:spMkLst>
        </pc:spChg>
        <pc:spChg chg="add del mod">
          <ac:chgData name="Hadfield, Michael (Growth Company)" userId="4866f028-47a8-49f6-aa4e-24481ef8ff43" providerId="ADAL" clId="{82584D09-1DDE-48F4-B076-C234F247A171}" dt="2019-04-16T12:36:10.976" v="2030"/>
          <ac:spMkLst>
            <pc:docMk/>
            <pc:sldMk cId="2070527691" sldId="299"/>
            <ac:spMk id="12" creationId="{55953483-7B14-4EC4-94EB-3E6E387616CC}"/>
          </ac:spMkLst>
        </pc:spChg>
      </pc:sldChg>
      <pc:sldChg chg="modSp add">
        <pc:chgData name="Hadfield, Michael (Growth Company)" userId="4866f028-47a8-49f6-aa4e-24481ef8ff43" providerId="ADAL" clId="{82584D09-1DDE-48F4-B076-C234F247A171}" dt="2019-04-16T12:44:51.135" v="2320" actId="1076"/>
        <pc:sldMkLst>
          <pc:docMk/>
          <pc:sldMk cId="1246096583" sldId="300"/>
        </pc:sldMkLst>
        <pc:spChg chg="mod">
          <ac:chgData name="Hadfield, Michael (Growth Company)" userId="4866f028-47a8-49f6-aa4e-24481ef8ff43" providerId="ADAL" clId="{82584D09-1DDE-48F4-B076-C234F247A171}" dt="2019-04-16T12:44:51.135" v="2320" actId="1076"/>
          <ac:spMkLst>
            <pc:docMk/>
            <pc:sldMk cId="1246096583" sldId="300"/>
            <ac:spMk id="3" creationId="{4EFD6414-D2C4-4EEE-83A3-625C665F84D0}"/>
          </ac:spMkLst>
        </pc:spChg>
      </pc:sldChg>
      <pc:sldMasterChg chg="modSp">
        <pc:chgData name="Hadfield, Michael (Growth Company)" userId="4866f028-47a8-49f6-aa4e-24481ef8ff43" providerId="ADAL" clId="{82584D09-1DDE-48F4-B076-C234F247A171}" dt="2019-04-16T11:21:38.111" v="516"/>
        <pc:sldMasterMkLst>
          <pc:docMk/>
          <pc:sldMasterMk cId="131950570" sldId="2147483648"/>
        </pc:sldMasterMkLst>
        <pc:spChg chg="mod ord">
          <ac:chgData name="Hadfield, Michael (Growth Company)" userId="4866f028-47a8-49f6-aa4e-24481ef8ff43" providerId="ADAL" clId="{82584D09-1DDE-48F4-B076-C234F247A171}" dt="2019-04-16T11:21:38.111" v="516"/>
          <ac:spMkLst>
            <pc:docMk/>
            <pc:sldMasterMk cId="131950570" sldId="2147483648"/>
            <ac:spMk id="7" creationId="{94F9680A-D15F-4DB0-BE06-73EFD991DFA4}"/>
          </ac:spMkLst>
        </pc:spChg>
      </pc:sldMasterChg>
      <pc:sldMasterChg chg="modSp">
        <pc:chgData name="Hadfield, Michael (Growth Company)" userId="4866f028-47a8-49f6-aa4e-24481ef8ff43" providerId="ADAL" clId="{82584D09-1DDE-48F4-B076-C234F247A171}" dt="2019-04-16T11:21:38.127" v="545"/>
        <pc:sldMasterMkLst>
          <pc:docMk/>
          <pc:sldMasterMk cId="2849203289" sldId="2147483660"/>
        </pc:sldMasterMkLst>
        <pc:spChg chg="mod ord">
          <ac:chgData name="Hadfield, Michael (Growth Company)" userId="4866f028-47a8-49f6-aa4e-24481ef8ff43" providerId="ADAL" clId="{82584D09-1DDE-48F4-B076-C234F247A171}" dt="2019-04-16T11:21:38.127" v="545"/>
          <ac:spMkLst>
            <pc:docMk/>
            <pc:sldMasterMk cId="2849203289" sldId="2147483660"/>
            <ac:spMk id="7" creationId="{D7F11A7A-7490-4E48-8344-985174E1F136}"/>
          </ac:spMkLst>
        </pc:spChg>
      </pc:sldMasterChg>
      <pc:sldMasterChg chg="modSp">
        <pc:chgData name="Hadfield, Michael (Growth Company)" userId="4866f028-47a8-49f6-aa4e-24481ef8ff43" providerId="ADAL" clId="{82584D09-1DDE-48F4-B076-C234F247A171}" dt="2019-04-16T11:21:38.142" v="574"/>
        <pc:sldMasterMkLst>
          <pc:docMk/>
          <pc:sldMasterMk cId="3361824768" sldId="2147483673"/>
        </pc:sldMasterMkLst>
        <pc:spChg chg="mod ord">
          <ac:chgData name="Hadfield, Michael (Growth Company)" userId="4866f028-47a8-49f6-aa4e-24481ef8ff43" providerId="ADAL" clId="{82584D09-1DDE-48F4-B076-C234F247A171}" dt="2019-04-16T11:21:38.142" v="574"/>
          <ac:spMkLst>
            <pc:docMk/>
            <pc:sldMasterMk cId="3361824768" sldId="2147483673"/>
            <ac:spMk id="4" creationId="{DD3DEF62-210B-452D-8AF8-A8B0D0B29CED}"/>
          </ac:spMkLst>
        </pc:spChg>
      </pc:sldMasterChg>
    </pc:docChg>
  </pc:docChgLst>
  <pc:docChgLst>
    <pc:chgData name="Hadfield, Michael (Growth Company)" userId="4866f028-47a8-49f6-aa4e-24481ef8ff43" providerId="ADAL" clId="{925213BF-4B46-4B24-8AD6-5CC88C4BAC35}"/>
    <pc:docChg chg="custSel addSld delSld modSld sldOrd">
      <pc:chgData name="Hadfield, Michael (Growth Company)" userId="4866f028-47a8-49f6-aa4e-24481ef8ff43" providerId="ADAL" clId="{925213BF-4B46-4B24-8AD6-5CC88C4BAC35}" dt="2019-06-05T07:53:00.478" v="171" actId="255"/>
      <pc:docMkLst>
        <pc:docMk/>
      </pc:docMkLst>
      <pc:sldChg chg="modSp">
        <pc:chgData name="Hadfield, Michael (Growth Company)" userId="4866f028-47a8-49f6-aa4e-24481ef8ff43" providerId="ADAL" clId="{925213BF-4B46-4B24-8AD6-5CC88C4BAC35}" dt="2019-06-05T07:20:54.723" v="137" actId="20577"/>
        <pc:sldMkLst>
          <pc:docMk/>
          <pc:sldMk cId="950579355" sldId="292"/>
        </pc:sldMkLst>
        <pc:spChg chg="mod">
          <ac:chgData name="Hadfield, Michael (Growth Company)" userId="4866f028-47a8-49f6-aa4e-24481ef8ff43" providerId="ADAL" clId="{925213BF-4B46-4B24-8AD6-5CC88C4BAC35}" dt="2019-06-05T07:20:54.723" v="137" actId="20577"/>
          <ac:spMkLst>
            <pc:docMk/>
            <pc:sldMk cId="950579355" sldId="292"/>
            <ac:spMk id="16" creationId="{875BC5BB-7316-4F61-BA64-02968183E4FF}"/>
          </ac:spMkLst>
        </pc:spChg>
      </pc:sldChg>
      <pc:sldChg chg="del">
        <pc:chgData name="Hadfield, Michael (Growth Company)" userId="4866f028-47a8-49f6-aa4e-24481ef8ff43" providerId="ADAL" clId="{925213BF-4B46-4B24-8AD6-5CC88C4BAC35}" dt="2019-06-05T07:14:37.087" v="66" actId="2696"/>
        <pc:sldMkLst>
          <pc:docMk/>
          <pc:sldMk cId="1088640182" sldId="294"/>
        </pc:sldMkLst>
      </pc:sldChg>
      <pc:sldChg chg="addSp delSp modSp">
        <pc:chgData name="Hadfield, Michael (Growth Company)" userId="4866f028-47a8-49f6-aa4e-24481ef8ff43" providerId="ADAL" clId="{925213BF-4B46-4B24-8AD6-5CC88C4BAC35}" dt="2019-06-05T07:37:27.728" v="148" actId="1076"/>
        <pc:sldMkLst>
          <pc:docMk/>
          <pc:sldMk cId="3170950835" sldId="296"/>
        </pc:sldMkLst>
        <pc:spChg chg="mod">
          <ac:chgData name="Hadfield, Michael (Growth Company)" userId="4866f028-47a8-49f6-aa4e-24481ef8ff43" providerId="ADAL" clId="{925213BF-4B46-4B24-8AD6-5CC88C4BAC35}" dt="2019-06-05T07:37:16.230" v="147" actId="1076"/>
          <ac:spMkLst>
            <pc:docMk/>
            <pc:sldMk cId="3170950835" sldId="296"/>
            <ac:spMk id="8" creationId="{AD6B91D4-53DD-413A-92B8-B92F5F8AB71F}"/>
          </ac:spMkLst>
        </pc:spChg>
        <pc:picChg chg="add del mod">
          <ac:chgData name="Hadfield, Michael (Growth Company)" userId="4866f028-47a8-49f6-aa4e-24481ef8ff43" providerId="ADAL" clId="{925213BF-4B46-4B24-8AD6-5CC88C4BAC35}" dt="2019-06-05T07:36:40.391" v="141" actId="478"/>
          <ac:picMkLst>
            <pc:docMk/>
            <pc:sldMk cId="3170950835" sldId="296"/>
            <ac:picMk id="2" creationId="{A571DA8A-2EC3-47FA-8058-4277F2CA6CF2}"/>
          </ac:picMkLst>
        </pc:picChg>
        <pc:picChg chg="add mod">
          <ac:chgData name="Hadfield, Michael (Growth Company)" userId="4866f028-47a8-49f6-aa4e-24481ef8ff43" providerId="ADAL" clId="{925213BF-4B46-4B24-8AD6-5CC88C4BAC35}" dt="2019-06-05T07:37:27.728" v="148" actId="1076"/>
          <ac:picMkLst>
            <pc:docMk/>
            <pc:sldMk cId="3170950835" sldId="296"/>
            <ac:picMk id="4" creationId="{68E30BB3-81BB-415B-BE27-A18BAAB2FC98}"/>
          </ac:picMkLst>
        </pc:picChg>
      </pc:sldChg>
      <pc:sldChg chg="modSp">
        <pc:chgData name="Hadfield, Michael (Growth Company)" userId="4866f028-47a8-49f6-aa4e-24481ef8ff43" providerId="ADAL" clId="{925213BF-4B46-4B24-8AD6-5CC88C4BAC35}" dt="2019-05-14T19:43:47.061" v="61" actId="207"/>
        <pc:sldMkLst>
          <pc:docMk/>
          <pc:sldMk cId="2070527691" sldId="299"/>
        </pc:sldMkLst>
        <pc:spChg chg="mod">
          <ac:chgData name="Hadfield, Michael (Growth Company)" userId="4866f028-47a8-49f6-aa4e-24481ef8ff43" providerId="ADAL" clId="{925213BF-4B46-4B24-8AD6-5CC88C4BAC35}" dt="2019-05-14T19:42:58.921" v="60" actId="20577"/>
          <ac:spMkLst>
            <pc:docMk/>
            <pc:sldMk cId="2070527691" sldId="299"/>
            <ac:spMk id="2" creationId="{50D9E12B-2C2B-4FC0-94A4-593804CA36AB}"/>
          </ac:spMkLst>
        </pc:spChg>
        <pc:spChg chg="mod">
          <ac:chgData name="Hadfield, Michael (Growth Company)" userId="4866f028-47a8-49f6-aa4e-24481ef8ff43" providerId="ADAL" clId="{925213BF-4B46-4B24-8AD6-5CC88C4BAC35}" dt="2019-05-14T19:43:47.061" v="61" actId="207"/>
          <ac:spMkLst>
            <pc:docMk/>
            <pc:sldMk cId="2070527691" sldId="299"/>
            <ac:spMk id="7" creationId="{0248888E-D6B2-43ED-ACBB-7DFB4EDE5E66}"/>
          </ac:spMkLst>
        </pc:spChg>
      </pc:sldChg>
      <pc:sldChg chg="modSp add">
        <pc:chgData name="Hadfield, Michael (Growth Company)" userId="4866f028-47a8-49f6-aa4e-24481ef8ff43" providerId="ADAL" clId="{925213BF-4B46-4B24-8AD6-5CC88C4BAC35}" dt="2019-05-14T19:35:31.413" v="3" actId="255"/>
        <pc:sldMkLst>
          <pc:docMk/>
          <pc:sldMk cId="1372362431" sldId="486"/>
        </pc:sldMkLst>
        <pc:spChg chg="mod">
          <ac:chgData name="Hadfield, Michael (Growth Company)" userId="4866f028-47a8-49f6-aa4e-24481ef8ff43" providerId="ADAL" clId="{925213BF-4B46-4B24-8AD6-5CC88C4BAC35}" dt="2019-05-14T19:35:31.413" v="3" actId="255"/>
          <ac:spMkLst>
            <pc:docMk/>
            <pc:sldMk cId="1372362431" sldId="486"/>
            <ac:spMk id="2" creationId="{734222F7-6C95-4538-BC40-7B9EF30ECF28}"/>
          </ac:spMkLst>
        </pc:spChg>
      </pc:sldChg>
      <pc:sldChg chg="add del">
        <pc:chgData name="Hadfield, Michael (Growth Company)" userId="4866f028-47a8-49f6-aa4e-24481ef8ff43" providerId="ADAL" clId="{925213BF-4B46-4B24-8AD6-5CC88C4BAC35}" dt="2019-05-14T19:36:15.640" v="8"/>
        <pc:sldMkLst>
          <pc:docMk/>
          <pc:sldMk cId="224165469" sldId="492"/>
        </pc:sldMkLst>
      </pc:sldChg>
      <pc:sldChg chg="modSp add ord">
        <pc:chgData name="Hadfield, Michael (Growth Company)" userId="4866f028-47a8-49f6-aa4e-24481ef8ff43" providerId="ADAL" clId="{925213BF-4B46-4B24-8AD6-5CC88C4BAC35}" dt="2019-05-14T19:42:53.408" v="59"/>
        <pc:sldMkLst>
          <pc:docMk/>
          <pc:sldMk cId="2961996942" sldId="493"/>
        </pc:sldMkLst>
        <pc:spChg chg="mod">
          <ac:chgData name="Hadfield, Michael (Growth Company)" userId="4866f028-47a8-49f6-aa4e-24481ef8ff43" providerId="ADAL" clId="{925213BF-4B46-4B24-8AD6-5CC88C4BAC35}" dt="2019-05-14T19:41:47.162" v="57" actId="1076"/>
          <ac:spMkLst>
            <pc:docMk/>
            <pc:sldMk cId="2961996942" sldId="493"/>
            <ac:spMk id="3" creationId="{4EFD6414-D2C4-4EEE-83A3-625C665F84D0}"/>
          </ac:spMkLst>
        </pc:spChg>
      </pc:sldChg>
      <pc:sldChg chg="modSp add ord">
        <pc:chgData name="Hadfield, Michael (Growth Company)" userId="4866f028-47a8-49f6-aa4e-24481ef8ff43" providerId="ADAL" clId="{925213BF-4B46-4B24-8AD6-5CC88C4BAC35}" dt="2019-05-14T19:44:23.274" v="64" actId="207"/>
        <pc:sldMkLst>
          <pc:docMk/>
          <pc:sldMk cId="1914162400" sldId="494"/>
        </pc:sldMkLst>
        <pc:spChg chg="mod">
          <ac:chgData name="Hadfield, Michael (Growth Company)" userId="4866f028-47a8-49f6-aa4e-24481ef8ff43" providerId="ADAL" clId="{925213BF-4B46-4B24-8AD6-5CC88C4BAC35}" dt="2019-05-14T19:44:23.274" v="64" actId="207"/>
          <ac:spMkLst>
            <pc:docMk/>
            <pc:sldMk cId="1914162400" sldId="494"/>
            <ac:spMk id="7" creationId="{0248888E-D6B2-43ED-ACBB-7DFB4EDE5E66}"/>
          </ac:spMkLst>
        </pc:spChg>
      </pc:sldChg>
      <pc:sldChg chg="add">
        <pc:chgData name="Hadfield, Michael (Growth Company)" userId="4866f028-47a8-49f6-aa4e-24481ef8ff43" providerId="ADAL" clId="{925213BF-4B46-4B24-8AD6-5CC88C4BAC35}" dt="2019-06-05T07:14:28.233" v="65"/>
        <pc:sldMkLst>
          <pc:docMk/>
          <pc:sldMk cId="2905875611" sldId="495"/>
        </pc:sldMkLst>
      </pc:sldChg>
      <pc:sldChg chg="addSp modSp add">
        <pc:chgData name="Hadfield, Michael (Growth Company)" userId="4866f028-47a8-49f6-aa4e-24481ef8ff43" providerId="ADAL" clId="{925213BF-4B46-4B24-8AD6-5CC88C4BAC35}" dt="2019-06-05T07:53:00.478" v="171" actId="255"/>
        <pc:sldMkLst>
          <pc:docMk/>
          <pc:sldMk cId="886018030" sldId="496"/>
        </pc:sldMkLst>
        <pc:spChg chg="add mod">
          <ac:chgData name="Hadfield, Michael (Growth Company)" userId="4866f028-47a8-49f6-aa4e-24481ef8ff43" providerId="ADAL" clId="{925213BF-4B46-4B24-8AD6-5CC88C4BAC35}" dt="2019-06-05T07:53:00.478" v="171" actId="255"/>
          <ac:spMkLst>
            <pc:docMk/>
            <pc:sldMk cId="886018030" sldId="496"/>
            <ac:spMk id="2" creationId="{4D3E4096-6B1C-42CC-9645-9C706C1583C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87BDE-F884-5B4D-B257-E1C63A71F137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E7350-6EB9-B345-8114-8632900AD7F7}">
      <dgm:prSet phldrT="[Text]" custT="1"/>
      <dgm:spPr>
        <a:solidFill>
          <a:srgbClr val="002756"/>
        </a:solidFill>
      </dgm:spPr>
      <dgm:t>
        <a:bodyPr/>
        <a:lstStyle/>
        <a:p>
          <a:r>
            <a:rPr lang="en-US" sz="2000" dirty="0"/>
            <a:t>Safe and Legal</a:t>
          </a:r>
        </a:p>
      </dgm:t>
    </dgm:pt>
    <dgm:pt modelId="{F8E41C3F-9DEA-0C40-AC54-EF06A17948F8}" type="parTrans" cxnId="{6DF228D4-CFE4-EC48-9B90-0E429C5021EA}">
      <dgm:prSet/>
      <dgm:spPr/>
      <dgm:t>
        <a:bodyPr/>
        <a:lstStyle/>
        <a:p>
          <a:endParaRPr lang="en-US"/>
        </a:p>
      </dgm:t>
    </dgm:pt>
    <dgm:pt modelId="{DFE63F3F-7D9B-B849-90C9-4523252DD0BF}" type="sibTrans" cxnId="{6DF228D4-CFE4-EC48-9B90-0E429C5021EA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A95ED8-8650-9649-8223-86A646811FC6}">
      <dgm:prSet phldrT="[Text]" custT="1"/>
      <dgm:spPr>
        <a:solidFill>
          <a:srgbClr val="00A787"/>
        </a:solidFill>
      </dgm:spPr>
      <dgm:t>
        <a:bodyPr/>
        <a:lstStyle/>
        <a:p>
          <a:r>
            <a:rPr lang="en-US" sz="2000" dirty="0"/>
            <a:t>Online presence</a:t>
          </a:r>
        </a:p>
      </dgm:t>
    </dgm:pt>
    <dgm:pt modelId="{04FCA576-7BFC-4F49-ACD7-A05D31A3EC0D}" type="parTrans" cxnId="{8038DD50-4F30-1448-8C92-85BA024E7187}">
      <dgm:prSet/>
      <dgm:spPr/>
      <dgm:t>
        <a:bodyPr/>
        <a:lstStyle/>
        <a:p>
          <a:endParaRPr lang="en-US"/>
        </a:p>
      </dgm:t>
    </dgm:pt>
    <dgm:pt modelId="{C8892456-DAA4-7A4D-9C5D-214023CD714E}" type="sibTrans" cxnId="{8038DD50-4F30-1448-8C92-85BA024E7187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10FDFEE8-3B1A-8B4E-B9F2-06277D3987C9}">
      <dgm:prSet phldrT="[Text]" custT="1"/>
      <dgm:spPr>
        <a:solidFill>
          <a:srgbClr val="24CBD4"/>
        </a:solidFill>
      </dgm:spPr>
      <dgm:t>
        <a:bodyPr/>
        <a:lstStyle/>
        <a:p>
          <a:r>
            <a:rPr lang="en-US" sz="2000" dirty="0">
              <a:latin typeface="+mn-lt"/>
              <a:ea typeface="Arial" charset="0"/>
              <a:cs typeface="Arial" charset="0"/>
            </a:rPr>
            <a:t>Strategy</a:t>
          </a:r>
        </a:p>
      </dgm:t>
    </dgm:pt>
    <dgm:pt modelId="{703F01B8-352A-D947-9543-F11200F4767A}" type="parTrans" cxnId="{209A5849-BAD1-B64A-8BE5-337978679EF7}">
      <dgm:prSet/>
      <dgm:spPr/>
      <dgm:t>
        <a:bodyPr/>
        <a:lstStyle/>
        <a:p>
          <a:endParaRPr lang="en-US"/>
        </a:p>
      </dgm:t>
    </dgm:pt>
    <dgm:pt modelId="{1CFBE6FF-1BA5-BE46-8E9A-86398A54E4C6}" type="sibTrans" cxnId="{209A5849-BAD1-B64A-8BE5-337978679EF7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F67FD2-3AB1-48C5-9D6A-50B890E3FCE0}">
      <dgm:prSet custT="1"/>
      <dgm:spPr/>
      <dgm:t>
        <a:bodyPr/>
        <a:lstStyle/>
        <a:p>
          <a:r>
            <a:rPr lang="en-US" sz="2000" dirty="0"/>
            <a:t>Selling your product</a:t>
          </a:r>
        </a:p>
      </dgm:t>
    </dgm:pt>
    <dgm:pt modelId="{694965B2-CCB5-4FDC-AD22-81ADEAA53502}" type="parTrans" cxnId="{460ECA71-42C6-4843-8F60-0028D655CB3F}">
      <dgm:prSet/>
      <dgm:spPr/>
      <dgm:t>
        <a:bodyPr/>
        <a:lstStyle/>
        <a:p>
          <a:endParaRPr lang="en-US"/>
        </a:p>
      </dgm:t>
    </dgm:pt>
    <dgm:pt modelId="{ADFE188E-3CF8-42EA-989E-E0EFA46E865A}" type="sibTrans" cxnId="{460ECA71-42C6-4843-8F60-0028D655CB3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CDFF2A45-4BAA-4F0E-93FF-EEA209C5BF03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5086CCE5-420B-49FF-A786-C6F853DD4DD4}" type="parTrans" cxnId="{09099FD4-3E7E-4D9F-A0C1-5816F9678745}">
      <dgm:prSet/>
      <dgm:spPr/>
      <dgm:t>
        <a:bodyPr/>
        <a:lstStyle/>
        <a:p>
          <a:endParaRPr lang="en-US"/>
        </a:p>
      </dgm:t>
    </dgm:pt>
    <dgm:pt modelId="{839478E6-C277-4382-BC23-6661B3BCC4DA}" type="sibTrans" cxnId="{09099FD4-3E7E-4D9F-A0C1-5816F967874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FA98E77D-7BF7-A141-AD43-F9D4F1FE3EBF}" type="pres">
      <dgm:prSet presAssocID="{C0987BDE-F884-5B4D-B257-E1C63A71F137}" presName="Name0" presStyleCnt="0">
        <dgm:presLayoutVars>
          <dgm:chMax val="21"/>
          <dgm:chPref val="21"/>
        </dgm:presLayoutVars>
      </dgm:prSet>
      <dgm:spPr/>
    </dgm:pt>
    <dgm:pt modelId="{0BDF3272-6ED4-E549-9EE8-33F690A44939}" type="pres">
      <dgm:prSet presAssocID="{71DE7350-6EB9-B345-8114-8632900AD7F7}" presName="text1" presStyleCnt="0"/>
      <dgm:spPr/>
    </dgm:pt>
    <dgm:pt modelId="{88D4DD55-A115-6549-8FEC-94A8460DB921}" type="pres">
      <dgm:prSet presAssocID="{71DE7350-6EB9-B345-8114-8632900AD7F7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E6425D5-0CDA-B041-A02E-41286319F735}" type="pres">
      <dgm:prSet presAssocID="{71DE7350-6EB9-B345-8114-8632900AD7F7}" presName="textaccent1" presStyleCnt="0"/>
      <dgm:spPr/>
    </dgm:pt>
    <dgm:pt modelId="{4A5E1105-272C-D143-B41D-AE70605B66DB}" type="pres">
      <dgm:prSet presAssocID="{71DE7350-6EB9-B345-8114-8632900AD7F7}" presName="accentRepeatNode" presStyleLbl="solidAlignAcc1" presStyleIdx="0" presStyleCnt="10"/>
      <dgm:spPr>
        <a:solidFill>
          <a:srgbClr val="002756"/>
        </a:solidFill>
      </dgm:spPr>
    </dgm:pt>
    <dgm:pt modelId="{0318C67B-6D93-114B-8821-F09EB6CEAF0D}" type="pres">
      <dgm:prSet presAssocID="{DFE63F3F-7D9B-B849-90C9-4523252DD0BF}" presName="image1" presStyleCnt="0"/>
      <dgm:spPr/>
    </dgm:pt>
    <dgm:pt modelId="{DAFEDA80-1A8C-9C4C-8D7D-217320F5D2B5}" type="pres">
      <dgm:prSet presAssocID="{DFE63F3F-7D9B-B849-90C9-4523252DD0BF}" presName="imageRepeatNode" presStyleLbl="alignAcc1" presStyleIdx="0" presStyleCnt="5"/>
      <dgm:spPr/>
    </dgm:pt>
    <dgm:pt modelId="{426F451E-E415-F94B-9746-B647B220B516}" type="pres">
      <dgm:prSet presAssocID="{DFE63F3F-7D9B-B849-90C9-4523252DD0BF}" presName="imageaccent1" presStyleCnt="0"/>
      <dgm:spPr/>
    </dgm:pt>
    <dgm:pt modelId="{1CDEC732-6EB6-B54F-8A7C-B7834EB6BC85}" type="pres">
      <dgm:prSet presAssocID="{DFE63F3F-7D9B-B849-90C9-4523252DD0BF}" presName="accentRepeatNode" presStyleLbl="solidAlignAcc1" presStyleIdx="1" presStyleCnt="10"/>
      <dgm:spPr/>
    </dgm:pt>
    <dgm:pt modelId="{F6967036-FABD-ED45-9D73-25C545CDFA6D}" type="pres">
      <dgm:prSet presAssocID="{B3A95ED8-8650-9649-8223-86A646811FC6}" presName="text2" presStyleCnt="0"/>
      <dgm:spPr/>
    </dgm:pt>
    <dgm:pt modelId="{A7ADD2FB-FFCF-A144-B3A1-BB7870E98A8B}" type="pres">
      <dgm:prSet presAssocID="{B3A95ED8-8650-9649-8223-86A646811FC6}" presName="textRepeatNode" presStyleLbl="alignNode1" presStyleIdx="1" presStyleCnt="5" custLinFactNeighborX="-1725" custLinFactNeighborY="-578">
        <dgm:presLayoutVars>
          <dgm:chMax val="0"/>
          <dgm:chPref val="0"/>
          <dgm:bulletEnabled val="1"/>
        </dgm:presLayoutVars>
      </dgm:prSet>
      <dgm:spPr/>
    </dgm:pt>
    <dgm:pt modelId="{0F526785-8EAA-174A-8D43-E31AC74BFB13}" type="pres">
      <dgm:prSet presAssocID="{B3A95ED8-8650-9649-8223-86A646811FC6}" presName="textaccent2" presStyleCnt="0"/>
      <dgm:spPr/>
    </dgm:pt>
    <dgm:pt modelId="{9107F302-8EBB-5341-A714-7170C754BCDE}" type="pres">
      <dgm:prSet presAssocID="{B3A95ED8-8650-9649-8223-86A646811FC6}" presName="accentRepeatNode" presStyleLbl="solidAlignAcc1" presStyleIdx="2" presStyleCnt="10"/>
      <dgm:spPr>
        <a:solidFill>
          <a:srgbClr val="00A787"/>
        </a:solidFill>
      </dgm:spPr>
    </dgm:pt>
    <dgm:pt modelId="{1CB28149-4141-5744-8C9F-17D469385E34}" type="pres">
      <dgm:prSet presAssocID="{C8892456-DAA4-7A4D-9C5D-214023CD714E}" presName="image2" presStyleCnt="0"/>
      <dgm:spPr/>
    </dgm:pt>
    <dgm:pt modelId="{378361EF-9CE3-7A43-89E7-469DF43D4F52}" type="pres">
      <dgm:prSet presAssocID="{C8892456-DAA4-7A4D-9C5D-214023CD714E}" presName="imageRepeatNode" presStyleLbl="alignAcc1" presStyleIdx="1" presStyleCnt="5"/>
      <dgm:spPr/>
    </dgm:pt>
    <dgm:pt modelId="{552115AF-537E-864A-BC46-AD3CAE30F315}" type="pres">
      <dgm:prSet presAssocID="{C8892456-DAA4-7A4D-9C5D-214023CD714E}" presName="imageaccent2" presStyleCnt="0"/>
      <dgm:spPr/>
    </dgm:pt>
    <dgm:pt modelId="{BF44BC59-8046-3A42-81BF-8A3E5C0C6F94}" type="pres">
      <dgm:prSet presAssocID="{C8892456-DAA4-7A4D-9C5D-214023CD714E}" presName="accentRepeatNode" presStyleLbl="solidAlignAcc1" presStyleIdx="3" presStyleCnt="10"/>
      <dgm:spPr/>
    </dgm:pt>
    <dgm:pt modelId="{E77CF665-DF73-D443-866E-6498ED77D87E}" type="pres">
      <dgm:prSet presAssocID="{10FDFEE8-3B1A-8B4E-B9F2-06277D3987C9}" presName="text3" presStyleCnt="0"/>
      <dgm:spPr/>
    </dgm:pt>
    <dgm:pt modelId="{A7771593-E958-3842-8DA4-6649799948E4}" type="pres">
      <dgm:prSet presAssocID="{10FDFEE8-3B1A-8B4E-B9F2-06277D3987C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AE70C74-670A-7645-9821-B80BE448841D}" type="pres">
      <dgm:prSet presAssocID="{10FDFEE8-3B1A-8B4E-B9F2-06277D3987C9}" presName="textaccent3" presStyleCnt="0"/>
      <dgm:spPr/>
    </dgm:pt>
    <dgm:pt modelId="{1FF03783-C2E0-FA49-B7C3-C6CDCB5B0A72}" type="pres">
      <dgm:prSet presAssocID="{10FDFEE8-3B1A-8B4E-B9F2-06277D3987C9}" presName="accentRepeatNode" presStyleLbl="solidAlignAcc1" presStyleIdx="4" presStyleCnt="10"/>
      <dgm:spPr>
        <a:solidFill>
          <a:srgbClr val="24CBD4"/>
        </a:solidFill>
      </dgm:spPr>
    </dgm:pt>
    <dgm:pt modelId="{F6FFA6C7-4EA7-E149-9BDC-6A8E90E9B6F6}" type="pres">
      <dgm:prSet presAssocID="{1CFBE6FF-1BA5-BE46-8E9A-86398A54E4C6}" presName="image3" presStyleCnt="0"/>
      <dgm:spPr/>
    </dgm:pt>
    <dgm:pt modelId="{0F0F5D78-4964-9E48-BAF5-071845E3B694}" type="pres">
      <dgm:prSet presAssocID="{1CFBE6FF-1BA5-BE46-8E9A-86398A54E4C6}" presName="imageRepeatNode" presStyleLbl="alignAcc1" presStyleIdx="2" presStyleCnt="5"/>
      <dgm:spPr/>
    </dgm:pt>
    <dgm:pt modelId="{02B4BAA5-60B6-F244-B479-2CDC6E3ADDBA}" type="pres">
      <dgm:prSet presAssocID="{1CFBE6FF-1BA5-BE46-8E9A-86398A54E4C6}" presName="imageaccent3" presStyleCnt="0"/>
      <dgm:spPr/>
    </dgm:pt>
    <dgm:pt modelId="{82718C5C-9FF2-144E-96E1-6C4761A0DEA8}" type="pres">
      <dgm:prSet presAssocID="{1CFBE6FF-1BA5-BE46-8E9A-86398A54E4C6}" presName="accentRepeatNode" presStyleLbl="solidAlignAcc1" presStyleIdx="5" presStyleCnt="10"/>
      <dgm:spPr/>
    </dgm:pt>
    <dgm:pt modelId="{DEE88102-B790-4C67-AA5B-E01ED637F42D}" type="pres">
      <dgm:prSet presAssocID="{1BF67FD2-3AB1-48C5-9D6A-50B890E3FCE0}" presName="text4" presStyleCnt="0"/>
      <dgm:spPr/>
    </dgm:pt>
    <dgm:pt modelId="{C33D911D-84FA-4AE0-8F37-650DC19BA095}" type="pres">
      <dgm:prSet presAssocID="{1BF67FD2-3AB1-48C5-9D6A-50B890E3FCE0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6D5DDBB-897B-4AA7-BD75-1D37642970B0}" type="pres">
      <dgm:prSet presAssocID="{1BF67FD2-3AB1-48C5-9D6A-50B890E3FCE0}" presName="textaccent4" presStyleCnt="0"/>
      <dgm:spPr/>
    </dgm:pt>
    <dgm:pt modelId="{51B8E9BD-C450-4082-8F71-B8F036E7B782}" type="pres">
      <dgm:prSet presAssocID="{1BF67FD2-3AB1-48C5-9D6A-50B890E3FCE0}" presName="accentRepeatNode" presStyleLbl="solidAlignAcc1" presStyleIdx="6" presStyleCnt="10"/>
      <dgm:spPr/>
    </dgm:pt>
    <dgm:pt modelId="{F40B4ED1-689D-476A-B2A4-2C28E232AA25}" type="pres">
      <dgm:prSet presAssocID="{ADFE188E-3CF8-42EA-989E-E0EFA46E865A}" presName="image4" presStyleCnt="0"/>
      <dgm:spPr/>
    </dgm:pt>
    <dgm:pt modelId="{42254E0C-4DA6-464B-BA12-3869868969DE}" type="pres">
      <dgm:prSet presAssocID="{ADFE188E-3CF8-42EA-989E-E0EFA46E865A}" presName="imageRepeatNode" presStyleLbl="alignAcc1" presStyleIdx="3" presStyleCnt="5"/>
      <dgm:spPr/>
    </dgm:pt>
    <dgm:pt modelId="{D46D6AF9-DB43-4A40-A993-DB3D25C73D8E}" type="pres">
      <dgm:prSet presAssocID="{ADFE188E-3CF8-42EA-989E-E0EFA46E865A}" presName="imageaccent4" presStyleCnt="0"/>
      <dgm:spPr/>
    </dgm:pt>
    <dgm:pt modelId="{077A0482-58FC-4D82-A635-D66BF48B327D}" type="pres">
      <dgm:prSet presAssocID="{ADFE188E-3CF8-42EA-989E-E0EFA46E865A}" presName="accentRepeatNode" presStyleLbl="solidAlignAcc1" presStyleIdx="7" presStyleCnt="10"/>
      <dgm:spPr/>
    </dgm:pt>
    <dgm:pt modelId="{93904C37-FC4F-43D4-AC30-8A1D47AD1512}" type="pres">
      <dgm:prSet presAssocID="{CDFF2A45-4BAA-4F0E-93FF-EEA209C5BF03}" presName="text5" presStyleCnt="0"/>
      <dgm:spPr/>
    </dgm:pt>
    <dgm:pt modelId="{CFD0D471-FD91-4CEB-9059-3BC96ED1D513}" type="pres">
      <dgm:prSet presAssocID="{CDFF2A45-4BAA-4F0E-93FF-EEA209C5BF03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9BBA7EA5-CC8B-4248-BAA4-DC9C161F8237}" type="pres">
      <dgm:prSet presAssocID="{CDFF2A45-4BAA-4F0E-93FF-EEA209C5BF03}" presName="textaccent5" presStyleCnt="0"/>
      <dgm:spPr/>
    </dgm:pt>
    <dgm:pt modelId="{0A185FF7-594A-41F0-8C79-E8A917CAC7A2}" type="pres">
      <dgm:prSet presAssocID="{CDFF2A45-4BAA-4F0E-93FF-EEA209C5BF03}" presName="accentRepeatNode" presStyleLbl="solidAlignAcc1" presStyleIdx="8" presStyleCnt="10"/>
      <dgm:spPr/>
    </dgm:pt>
    <dgm:pt modelId="{CC611396-0C51-43F0-968D-66BC364725DD}" type="pres">
      <dgm:prSet presAssocID="{839478E6-C277-4382-BC23-6661B3BCC4DA}" presName="image5" presStyleCnt="0"/>
      <dgm:spPr/>
    </dgm:pt>
    <dgm:pt modelId="{31DE3300-5F9A-44F1-ADFC-6C91298F73A5}" type="pres">
      <dgm:prSet presAssocID="{839478E6-C277-4382-BC23-6661B3BCC4DA}" presName="imageRepeatNode" presStyleLbl="alignAcc1" presStyleIdx="4" presStyleCnt="5"/>
      <dgm:spPr/>
    </dgm:pt>
    <dgm:pt modelId="{B0ABF5D0-64E2-473F-BFC9-5514433EFC20}" type="pres">
      <dgm:prSet presAssocID="{839478E6-C277-4382-BC23-6661B3BCC4DA}" presName="imageaccent5" presStyleCnt="0"/>
      <dgm:spPr/>
    </dgm:pt>
    <dgm:pt modelId="{B35C87A6-7B6B-4FF4-82FF-42EA90534E41}" type="pres">
      <dgm:prSet presAssocID="{839478E6-C277-4382-BC23-6661B3BCC4DA}" presName="accentRepeatNode" presStyleLbl="solidAlignAcc1" presStyleIdx="9" presStyleCnt="10"/>
      <dgm:spPr/>
    </dgm:pt>
  </dgm:ptLst>
  <dgm:cxnLst>
    <dgm:cxn modelId="{DDD1CC0F-4351-42D2-B899-4280B3093FFF}" type="presOf" srcId="{1BF67FD2-3AB1-48C5-9D6A-50B890E3FCE0}" destId="{C33D911D-84FA-4AE0-8F37-650DC19BA095}" srcOrd="0" destOrd="0" presId="urn:microsoft.com/office/officeart/2008/layout/HexagonCluster"/>
    <dgm:cxn modelId="{E6F4AF14-95D7-7741-87CE-58A1A4421E54}" type="presOf" srcId="{1CFBE6FF-1BA5-BE46-8E9A-86398A54E4C6}" destId="{0F0F5D78-4964-9E48-BAF5-071845E3B694}" srcOrd="0" destOrd="0" presId="urn:microsoft.com/office/officeart/2008/layout/HexagonCluster"/>
    <dgm:cxn modelId="{FE032D3E-E24E-4D7E-810C-47822C1F0E11}" type="presOf" srcId="{CDFF2A45-4BAA-4F0E-93FF-EEA209C5BF03}" destId="{CFD0D471-FD91-4CEB-9059-3BC96ED1D513}" srcOrd="0" destOrd="0" presId="urn:microsoft.com/office/officeart/2008/layout/HexagonCluster"/>
    <dgm:cxn modelId="{2789D166-11C6-5849-B60B-3A061AD580A2}" type="presOf" srcId="{DFE63F3F-7D9B-B849-90C9-4523252DD0BF}" destId="{DAFEDA80-1A8C-9C4C-8D7D-217320F5D2B5}" srcOrd="0" destOrd="0" presId="urn:microsoft.com/office/officeart/2008/layout/HexagonCluster"/>
    <dgm:cxn modelId="{209A5849-BAD1-B64A-8BE5-337978679EF7}" srcId="{C0987BDE-F884-5B4D-B257-E1C63A71F137}" destId="{10FDFEE8-3B1A-8B4E-B9F2-06277D3987C9}" srcOrd="2" destOrd="0" parTransId="{703F01B8-352A-D947-9543-F11200F4767A}" sibTransId="{1CFBE6FF-1BA5-BE46-8E9A-86398A54E4C6}"/>
    <dgm:cxn modelId="{A6F2496C-7ECD-E941-B7CC-47B7142BD3DC}" type="presOf" srcId="{C0987BDE-F884-5B4D-B257-E1C63A71F137}" destId="{FA98E77D-7BF7-A141-AD43-F9D4F1FE3EBF}" srcOrd="0" destOrd="0" presId="urn:microsoft.com/office/officeart/2008/layout/HexagonCluster"/>
    <dgm:cxn modelId="{8038DD50-4F30-1448-8C92-85BA024E7187}" srcId="{C0987BDE-F884-5B4D-B257-E1C63A71F137}" destId="{B3A95ED8-8650-9649-8223-86A646811FC6}" srcOrd="1" destOrd="0" parTransId="{04FCA576-7BFC-4F49-ACD7-A05D31A3EC0D}" sibTransId="{C8892456-DAA4-7A4D-9C5D-214023CD714E}"/>
    <dgm:cxn modelId="{460ECA71-42C6-4843-8F60-0028D655CB3F}" srcId="{C0987BDE-F884-5B4D-B257-E1C63A71F137}" destId="{1BF67FD2-3AB1-48C5-9D6A-50B890E3FCE0}" srcOrd="3" destOrd="0" parTransId="{694965B2-CCB5-4FDC-AD22-81ADEAA53502}" sibTransId="{ADFE188E-3CF8-42EA-989E-E0EFA46E865A}"/>
    <dgm:cxn modelId="{BA36CB8B-8D78-4A26-A3A8-478293CE39EE}" type="presOf" srcId="{ADFE188E-3CF8-42EA-989E-E0EFA46E865A}" destId="{42254E0C-4DA6-464B-BA12-3869868969DE}" srcOrd="0" destOrd="0" presId="urn:microsoft.com/office/officeart/2008/layout/HexagonCluster"/>
    <dgm:cxn modelId="{9694F7B1-233A-425C-8E9B-F9631B9C3105}" type="presOf" srcId="{839478E6-C277-4382-BC23-6661B3BCC4DA}" destId="{31DE3300-5F9A-44F1-ADFC-6C91298F73A5}" srcOrd="0" destOrd="0" presId="urn:microsoft.com/office/officeart/2008/layout/HexagonCluster"/>
    <dgm:cxn modelId="{4BFD38B3-632C-8645-8D0F-A76B720FBC38}" type="presOf" srcId="{B3A95ED8-8650-9649-8223-86A646811FC6}" destId="{A7ADD2FB-FFCF-A144-B3A1-BB7870E98A8B}" srcOrd="0" destOrd="0" presId="urn:microsoft.com/office/officeart/2008/layout/HexagonCluster"/>
    <dgm:cxn modelId="{E22F68C3-CE65-2E44-BE80-CAEE92C04F26}" type="presOf" srcId="{10FDFEE8-3B1A-8B4E-B9F2-06277D3987C9}" destId="{A7771593-E958-3842-8DA4-6649799948E4}" srcOrd="0" destOrd="0" presId="urn:microsoft.com/office/officeart/2008/layout/HexagonCluster"/>
    <dgm:cxn modelId="{6DF228D4-CFE4-EC48-9B90-0E429C5021EA}" srcId="{C0987BDE-F884-5B4D-B257-E1C63A71F137}" destId="{71DE7350-6EB9-B345-8114-8632900AD7F7}" srcOrd="0" destOrd="0" parTransId="{F8E41C3F-9DEA-0C40-AC54-EF06A17948F8}" sibTransId="{DFE63F3F-7D9B-B849-90C9-4523252DD0BF}"/>
    <dgm:cxn modelId="{09099FD4-3E7E-4D9F-A0C1-5816F9678745}" srcId="{C0987BDE-F884-5B4D-B257-E1C63A71F137}" destId="{CDFF2A45-4BAA-4F0E-93FF-EEA209C5BF03}" srcOrd="4" destOrd="0" parTransId="{5086CCE5-420B-49FF-A786-C6F853DD4DD4}" sibTransId="{839478E6-C277-4382-BC23-6661B3BCC4DA}"/>
    <dgm:cxn modelId="{5B9ACEF5-4460-224B-9EED-5C544A1E2186}" type="presOf" srcId="{71DE7350-6EB9-B345-8114-8632900AD7F7}" destId="{88D4DD55-A115-6549-8FEC-94A8460DB921}" srcOrd="0" destOrd="0" presId="urn:microsoft.com/office/officeart/2008/layout/HexagonCluster"/>
    <dgm:cxn modelId="{5F543CF6-4E61-B745-8B0B-74F15472BA7E}" type="presOf" srcId="{C8892456-DAA4-7A4D-9C5D-214023CD714E}" destId="{378361EF-9CE3-7A43-89E7-469DF43D4F52}" srcOrd="0" destOrd="0" presId="urn:microsoft.com/office/officeart/2008/layout/HexagonCluster"/>
    <dgm:cxn modelId="{E7CA8EEE-673E-9349-A803-722B8268E0CD}" type="presParOf" srcId="{FA98E77D-7BF7-A141-AD43-F9D4F1FE3EBF}" destId="{0BDF3272-6ED4-E549-9EE8-33F690A44939}" srcOrd="0" destOrd="0" presId="urn:microsoft.com/office/officeart/2008/layout/HexagonCluster"/>
    <dgm:cxn modelId="{9274D47D-6D60-2C42-A56A-AF91FD0A60CB}" type="presParOf" srcId="{0BDF3272-6ED4-E549-9EE8-33F690A44939}" destId="{88D4DD55-A115-6549-8FEC-94A8460DB921}" srcOrd="0" destOrd="0" presId="urn:microsoft.com/office/officeart/2008/layout/HexagonCluster"/>
    <dgm:cxn modelId="{0823C29F-ACD1-C74E-9F8A-2FC8930DD2B8}" type="presParOf" srcId="{FA98E77D-7BF7-A141-AD43-F9D4F1FE3EBF}" destId="{6E6425D5-0CDA-B041-A02E-41286319F735}" srcOrd="1" destOrd="0" presId="urn:microsoft.com/office/officeart/2008/layout/HexagonCluster"/>
    <dgm:cxn modelId="{B214DE1E-9281-EF44-833E-84EE89493673}" type="presParOf" srcId="{6E6425D5-0CDA-B041-A02E-41286319F735}" destId="{4A5E1105-272C-D143-B41D-AE70605B66DB}" srcOrd="0" destOrd="0" presId="urn:microsoft.com/office/officeart/2008/layout/HexagonCluster"/>
    <dgm:cxn modelId="{F6ABA806-B0EC-2940-A33F-CDC203BFABBE}" type="presParOf" srcId="{FA98E77D-7BF7-A141-AD43-F9D4F1FE3EBF}" destId="{0318C67B-6D93-114B-8821-F09EB6CEAF0D}" srcOrd="2" destOrd="0" presId="urn:microsoft.com/office/officeart/2008/layout/HexagonCluster"/>
    <dgm:cxn modelId="{54D03E56-E3BE-2D44-B3BD-E721D952E139}" type="presParOf" srcId="{0318C67B-6D93-114B-8821-F09EB6CEAF0D}" destId="{DAFEDA80-1A8C-9C4C-8D7D-217320F5D2B5}" srcOrd="0" destOrd="0" presId="urn:microsoft.com/office/officeart/2008/layout/HexagonCluster"/>
    <dgm:cxn modelId="{6735B4BB-B791-CE44-8F7E-BF9ED4F1F1FA}" type="presParOf" srcId="{FA98E77D-7BF7-A141-AD43-F9D4F1FE3EBF}" destId="{426F451E-E415-F94B-9746-B647B220B516}" srcOrd="3" destOrd="0" presId="urn:microsoft.com/office/officeart/2008/layout/HexagonCluster"/>
    <dgm:cxn modelId="{7C1FAC16-ED66-E140-BCA1-6E1BFD4EEA5B}" type="presParOf" srcId="{426F451E-E415-F94B-9746-B647B220B516}" destId="{1CDEC732-6EB6-B54F-8A7C-B7834EB6BC85}" srcOrd="0" destOrd="0" presId="urn:microsoft.com/office/officeart/2008/layout/HexagonCluster"/>
    <dgm:cxn modelId="{1DF7E308-0D2D-E74E-8E21-663F2FECB5D8}" type="presParOf" srcId="{FA98E77D-7BF7-A141-AD43-F9D4F1FE3EBF}" destId="{F6967036-FABD-ED45-9D73-25C545CDFA6D}" srcOrd="4" destOrd="0" presId="urn:microsoft.com/office/officeart/2008/layout/HexagonCluster"/>
    <dgm:cxn modelId="{746BAB02-0BEB-464E-A88F-7306A78DAA59}" type="presParOf" srcId="{F6967036-FABD-ED45-9D73-25C545CDFA6D}" destId="{A7ADD2FB-FFCF-A144-B3A1-BB7870E98A8B}" srcOrd="0" destOrd="0" presId="urn:microsoft.com/office/officeart/2008/layout/HexagonCluster"/>
    <dgm:cxn modelId="{1C9E9936-CCE6-E746-A5C2-328D2E29AEAF}" type="presParOf" srcId="{FA98E77D-7BF7-A141-AD43-F9D4F1FE3EBF}" destId="{0F526785-8EAA-174A-8D43-E31AC74BFB13}" srcOrd="5" destOrd="0" presId="urn:microsoft.com/office/officeart/2008/layout/HexagonCluster"/>
    <dgm:cxn modelId="{5CF3E244-229A-0644-86EF-9669AF0B8669}" type="presParOf" srcId="{0F526785-8EAA-174A-8D43-E31AC74BFB13}" destId="{9107F302-8EBB-5341-A714-7170C754BCDE}" srcOrd="0" destOrd="0" presId="urn:microsoft.com/office/officeart/2008/layout/HexagonCluster"/>
    <dgm:cxn modelId="{0F52A794-D880-B347-B1BD-0D4EAB82FD2A}" type="presParOf" srcId="{FA98E77D-7BF7-A141-AD43-F9D4F1FE3EBF}" destId="{1CB28149-4141-5744-8C9F-17D469385E34}" srcOrd="6" destOrd="0" presId="urn:microsoft.com/office/officeart/2008/layout/HexagonCluster"/>
    <dgm:cxn modelId="{1695D7AB-4FE9-9147-99F3-A95D898AA0DB}" type="presParOf" srcId="{1CB28149-4141-5744-8C9F-17D469385E34}" destId="{378361EF-9CE3-7A43-89E7-469DF43D4F52}" srcOrd="0" destOrd="0" presId="urn:microsoft.com/office/officeart/2008/layout/HexagonCluster"/>
    <dgm:cxn modelId="{2BFFB624-51A7-3B40-9B9B-ACC40DEA0982}" type="presParOf" srcId="{FA98E77D-7BF7-A141-AD43-F9D4F1FE3EBF}" destId="{552115AF-537E-864A-BC46-AD3CAE30F315}" srcOrd="7" destOrd="0" presId="urn:microsoft.com/office/officeart/2008/layout/HexagonCluster"/>
    <dgm:cxn modelId="{D5111BFD-3345-354B-B1EB-5866A3F97752}" type="presParOf" srcId="{552115AF-537E-864A-BC46-AD3CAE30F315}" destId="{BF44BC59-8046-3A42-81BF-8A3E5C0C6F94}" srcOrd="0" destOrd="0" presId="urn:microsoft.com/office/officeart/2008/layout/HexagonCluster"/>
    <dgm:cxn modelId="{8CC55B0B-AF70-B940-AF36-677DA7E657C9}" type="presParOf" srcId="{FA98E77D-7BF7-A141-AD43-F9D4F1FE3EBF}" destId="{E77CF665-DF73-D443-866E-6498ED77D87E}" srcOrd="8" destOrd="0" presId="urn:microsoft.com/office/officeart/2008/layout/HexagonCluster"/>
    <dgm:cxn modelId="{0D4EF3A8-E60F-8A4F-8164-2BDB7F4920DF}" type="presParOf" srcId="{E77CF665-DF73-D443-866E-6498ED77D87E}" destId="{A7771593-E958-3842-8DA4-6649799948E4}" srcOrd="0" destOrd="0" presId="urn:microsoft.com/office/officeart/2008/layout/HexagonCluster"/>
    <dgm:cxn modelId="{3709C3DD-3177-B54C-A61C-D0194EE8BF6C}" type="presParOf" srcId="{FA98E77D-7BF7-A141-AD43-F9D4F1FE3EBF}" destId="{DAE70C74-670A-7645-9821-B80BE448841D}" srcOrd="9" destOrd="0" presId="urn:microsoft.com/office/officeart/2008/layout/HexagonCluster"/>
    <dgm:cxn modelId="{1FC53192-9B00-4C4C-8925-7E0188FD203E}" type="presParOf" srcId="{DAE70C74-670A-7645-9821-B80BE448841D}" destId="{1FF03783-C2E0-FA49-B7C3-C6CDCB5B0A72}" srcOrd="0" destOrd="0" presId="urn:microsoft.com/office/officeart/2008/layout/HexagonCluster"/>
    <dgm:cxn modelId="{6E10C935-C116-FB4D-A150-BAE65A49044E}" type="presParOf" srcId="{FA98E77D-7BF7-A141-AD43-F9D4F1FE3EBF}" destId="{F6FFA6C7-4EA7-E149-9BDC-6A8E90E9B6F6}" srcOrd="10" destOrd="0" presId="urn:microsoft.com/office/officeart/2008/layout/HexagonCluster"/>
    <dgm:cxn modelId="{BFAAA548-90BF-A94B-A7DD-66A644549542}" type="presParOf" srcId="{F6FFA6C7-4EA7-E149-9BDC-6A8E90E9B6F6}" destId="{0F0F5D78-4964-9E48-BAF5-071845E3B694}" srcOrd="0" destOrd="0" presId="urn:microsoft.com/office/officeart/2008/layout/HexagonCluster"/>
    <dgm:cxn modelId="{FE58599E-D7CE-0F48-A552-10E52B88D2D8}" type="presParOf" srcId="{FA98E77D-7BF7-A141-AD43-F9D4F1FE3EBF}" destId="{02B4BAA5-60B6-F244-B479-2CDC6E3ADDBA}" srcOrd="11" destOrd="0" presId="urn:microsoft.com/office/officeart/2008/layout/HexagonCluster"/>
    <dgm:cxn modelId="{BC9A406F-A016-6B4B-9E90-6B4CD6DC0E0C}" type="presParOf" srcId="{02B4BAA5-60B6-F244-B479-2CDC6E3ADDBA}" destId="{82718C5C-9FF2-144E-96E1-6C4761A0DEA8}" srcOrd="0" destOrd="0" presId="urn:microsoft.com/office/officeart/2008/layout/HexagonCluster"/>
    <dgm:cxn modelId="{E6564C56-BAB8-49F7-8C39-066DF7010777}" type="presParOf" srcId="{FA98E77D-7BF7-A141-AD43-F9D4F1FE3EBF}" destId="{DEE88102-B790-4C67-AA5B-E01ED637F42D}" srcOrd="12" destOrd="0" presId="urn:microsoft.com/office/officeart/2008/layout/HexagonCluster"/>
    <dgm:cxn modelId="{C3D6158F-06BF-4864-8F89-3DF28ECE0CF0}" type="presParOf" srcId="{DEE88102-B790-4C67-AA5B-E01ED637F42D}" destId="{C33D911D-84FA-4AE0-8F37-650DC19BA095}" srcOrd="0" destOrd="0" presId="urn:microsoft.com/office/officeart/2008/layout/HexagonCluster"/>
    <dgm:cxn modelId="{DE7AC3FC-6466-4658-A19C-40110EBCB3E3}" type="presParOf" srcId="{FA98E77D-7BF7-A141-AD43-F9D4F1FE3EBF}" destId="{46D5DDBB-897B-4AA7-BD75-1D37642970B0}" srcOrd="13" destOrd="0" presId="urn:microsoft.com/office/officeart/2008/layout/HexagonCluster"/>
    <dgm:cxn modelId="{A17182C9-C36B-42BF-B987-C5731869759D}" type="presParOf" srcId="{46D5DDBB-897B-4AA7-BD75-1D37642970B0}" destId="{51B8E9BD-C450-4082-8F71-B8F036E7B782}" srcOrd="0" destOrd="0" presId="urn:microsoft.com/office/officeart/2008/layout/HexagonCluster"/>
    <dgm:cxn modelId="{92D6A5F2-06DA-4AEE-95AD-E9BADD858BCF}" type="presParOf" srcId="{FA98E77D-7BF7-A141-AD43-F9D4F1FE3EBF}" destId="{F40B4ED1-689D-476A-B2A4-2C28E232AA25}" srcOrd="14" destOrd="0" presId="urn:microsoft.com/office/officeart/2008/layout/HexagonCluster"/>
    <dgm:cxn modelId="{3347A81A-BF01-4BFA-A05C-A2F59B685F35}" type="presParOf" srcId="{F40B4ED1-689D-476A-B2A4-2C28E232AA25}" destId="{42254E0C-4DA6-464B-BA12-3869868969DE}" srcOrd="0" destOrd="0" presId="urn:microsoft.com/office/officeart/2008/layout/HexagonCluster"/>
    <dgm:cxn modelId="{D6E2AA9E-134E-45BE-A6F3-40D218A9B87D}" type="presParOf" srcId="{FA98E77D-7BF7-A141-AD43-F9D4F1FE3EBF}" destId="{D46D6AF9-DB43-4A40-A993-DB3D25C73D8E}" srcOrd="15" destOrd="0" presId="urn:microsoft.com/office/officeart/2008/layout/HexagonCluster"/>
    <dgm:cxn modelId="{CE9CAE6B-11CE-43B3-9E5B-BB21882ACB7C}" type="presParOf" srcId="{D46D6AF9-DB43-4A40-A993-DB3D25C73D8E}" destId="{077A0482-58FC-4D82-A635-D66BF48B327D}" srcOrd="0" destOrd="0" presId="urn:microsoft.com/office/officeart/2008/layout/HexagonCluster"/>
    <dgm:cxn modelId="{670275B9-18EA-4E6E-833A-165E5E6F8FF5}" type="presParOf" srcId="{FA98E77D-7BF7-A141-AD43-F9D4F1FE3EBF}" destId="{93904C37-FC4F-43D4-AC30-8A1D47AD1512}" srcOrd="16" destOrd="0" presId="urn:microsoft.com/office/officeart/2008/layout/HexagonCluster"/>
    <dgm:cxn modelId="{80AE68FF-01B8-48C8-BBF3-C0FEF8654F4C}" type="presParOf" srcId="{93904C37-FC4F-43D4-AC30-8A1D47AD1512}" destId="{CFD0D471-FD91-4CEB-9059-3BC96ED1D513}" srcOrd="0" destOrd="0" presId="urn:microsoft.com/office/officeart/2008/layout/HexagonCluster"/>
    <dgm:cxn modelId="{72129EFF-026C-41A9-881D-A1C1EE845828}" type="presParOf" srcId="{FA98E77D-7BF7-A141-AD43-F9D4F1FE3EBF}" destId="{9BBA7EA5-CC8B-4248-BAA4-DC9C161F8237}" srcOrd="17" destOrd="0" presId="urn:microsoft.com/office/officeart/2008/layout/HexagonCluster"/>
    <dgm:cxn modelId="{32E5CE31-A632-4A1F-9719-0CD0EF0294F0}" type="presParOf" srcId="{9BBA7EA5-CC8B-4248-BAA4-DC9C161F8237}" destId="{0A185FF7-594A-41F0-8C79-E8A917CAC7A2}" srcOrd="0" destOrd="0" presId="urn:microsoft.com/office/officeart/2008/layout/HexagonCluster"/>
    <dgm:cxn modelId="{6800AF56-E89A-4494-8B6B-99F55515DDDE}" type="presParOf" srcId="{FA98E77D-7BF7-A141-AD43-F9D4F1FE3EBF}" destId="{CC611396-0C51-43F0-968D-66BC364725DD}" srcOrd="18" destOrd="0" presId="urn:microsoft.com/office/officeart/2008/layout/HexagonCluster"/>
    <dgm:cxn modelId="{F0644260-FB7B-4136-9622-50162EFE7D98}" type="presParOf" srcId="{CC611396-0C51-43F0-968D-66BC364725DD}" destId="{31DE3300-5F9A-44F1-ADFC-6C91298F73A5}" srcOrd="0" destOrd="0" presId="urn:microsoft.com/office/officeart/2008/layout/HexagonCluster"/>
    <dgm:cxn modelId="{9E17AA80-8E56-4E34-81B0-871B1386B18C}" type="presParOf" srcId="{FA98E77D-7BF7-A141-AD43-F9D4F1FE3EBF}" destId="{B0ABF5D0-64E2-473F-BFC9-5514433EFC20}" srcOrd="19" destOrd="0" presId="urn:microsoft.com/office/officeart/2008/layout/HexagonCluster"/>
    <dgm:cxn modelId="{C6AC8E91-386E-4F37-B906-C4B636A01F2A}" type="presParOf" srcId="{B0ABF5D0-64E2-473F-BFC9-5514433EFC20}" destId="{B35C87A6-7B6B-4FF4-82FF-42EA90534E4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87BDE-F884-5B4D-B257-E1C63A71F137}" type="doc">
      <dgm:prSet loTypeId="urn:microsoft.com/office/officeart/2008/layout/HexagonCluster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E7350-6EB9-B345-8114-8632900AD7F7}">
      <dgm:prSet phldrT="[Text]" custT="1"/>
      <dgm:spPr/>
      <dgm:t>
        <a:bodyPr/>
        <a:lstStyle/>
        <a:p>
          <a:r>
            <a:rPr lang="en-US" sz="2400" dirty="0" err="1"/>
            <a:t>Didsbury</a:t>
          </a:r>
          <a:r>
            <a:rPr lang="en-US" sz="2400" dirty="0"/>
            <a:t> Gin </a:t>
          </a:r>
          <a:r>
            <a:rPr lang="en-US" sz="1600" dirty="0"/>
            <a:t>(Dragons Den, national, export)</a:t>
          </a:r>
        </a:p>
      </dgm:t>
    </dgm:pt>
    <dgm:pt modelId="{F8E41C3F-9DEA-0C40-AC54-EF06A17948F8}" type="parTrans" cxnId="{6DF228D4-CFE4-EC48-9B90-0E429C5021EA}">
      <dgm:prSet/>
      <dgm:spPr/>
      <dgm:t>
        <a:bodyPr/>
        <a:lstStyle/>
        <a:p>
          <a:endParaRPr lang="en-US"/>
        </a:p>
      </dgm:t>
    </dgm:pt>
    <dgm:pt modelId="{DFE63F3F-7D9B-B849-90C9-4523252DD0BF}" type="sibTrans" cxnId="{6DF228D4-CFE4-EC48-9B90-0E429C5021EA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FDFEE8-3B1A-8B4E-B9F2-06277D3987C9}">
      <dgm:prSet phldrT="[Text]" custT="1"/>
      <dgm:spPr/>
      <dgm:t>
        <a:bodyPr/>
        <a:lstStyle/>
        <a:p>
          <a:pPr algn="ctr"/>
          <a:r>
            <a:rPr lang="en-US" sz="1800" dirty="0">
              <a:latin typeface="+mn-lt"/>
              <a:ea typeface="Arial" charset="0"/>
              <a:cs typeface="Arial" charset="0"/>
            </a:rPr>
            <a:t>Se7en brothers &amp; Sis4ers Gin </a:t>
          </a:r>
          <a:r>
            <a:rPr lang="en-US" sz="1600" dirty="0">
              <a:latin typeface="+mn-lt"/>
              <a:ea typeface="Arial" charset="0"/>
              <a:cs typeface="Arial" charset="0"/>
            </a:rPr>
            <a:t>(national, export, new pub chain)</a:t>
          </a:r>
        </a:p>
      </dgm:t>
    </dgm:pt>
    <dgm:pt modelId="{703F01B8-352A-D947-9543-F11200F4767A}" type="parTrans" cxnId="{209A5849-BAD1-B64A-8BE5-337978679EF7}">
      <dgm:prSet/>
      <dgm:spPr/>
      <dgm:t>
        <a:bodyPr/>
        <a:lstStyle/>
        <a:p>
          <a:endParaRPr lang="en-US"/>
        </a:p>
      </dgm:t>
    </dgm:pt>
    <dgm:pt modelId="{1CFBE6FF-1BA5-BE46-8E9A-86398A54E4C6}" type="sibTrans" cxnId="{209A5849-BAD1-B64A-8BE5-337978679EF7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DD46001-1ED5-438B-AEB9-316ECBB8A0BE}">
      <dgm:prSet custT="1"/>
      <dgm:spPr/>
      <dgm:t>
        <a:bodyPr/>
        <a:lstStyle/>
        <a:p>
          <a:r>
            <a:rPr lang="en-GB" sz="2400" dirty="0" err="1"/>
            <a:t>Soop</a:t>
          </a:r>
          <a:r>
            <a:rPr lang="en-GB" sz="1500" dirty="0"/>
            <a:t> </a:t>
          </a:r>
          <a:r>
            <a:rPr lang="en-GB" sz="1600" dirty="0"/>
            <a:t>(Selfridges, Morrisons, Good food awards).</a:t>
          </a:r>
        </a:p>
      </dgm:t>
    </dgm:pt>
    <dgm:pt modelId="{AE9CA645-88EF-49E1-8FB5-39C0E71F737A}" type="parTrans" cxnId="{1ED20CD7-9DD1-4D70-8173-89A15D65CF51}">
      <dgm:prSet/>
      <dgm:spPr/>
      <dgm:t>
        <a:bodyPr/>
        <a:lstStyle/>
        <a:p>
          <a:endParaRPr lang="en-GB"/>
        </a:p>
      </dgm:t>
    </dgm:pt>
    <dgm:pt modelId="{BCDE7033-0A24-47C7-B4E3-B929376DAA39}" type="sibTrans" cxnId="{1ED20CD7-9DD1-4D70-8173-89A15D65CF51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996F09-1D42-409A-A760-B052D0AFDD93}">
      <dgm:prSet custT="1"/>
      <dgm:spPr/>
      <dgm:t>
        <a:bodyPr/>
        <a:lstStyle/>
        <a:p>
          <a:r>
            <a:rPr lang="en-GB" sz="2000" dirty="0"/>
            <a:t>Fazila Foods </a:t>
          </a:r>
          <a:r>
            <a:rPr lang="en-GB" sz="1600" dirty="0"/>
            <a:t>(attained BRC then bought out by Spar)</a:t>
          </a:r>
        </a:p>
      </dgm:t>
    </dgm:pt>
    <dgm:pt modelId="{47487058-2731-4CCD-90BC-591ADC9C1BD9}" type="parTrans" cxnId="{C76D2539-7189-4F9A-9440-3B5AD3416810}">
      <dgm:prSet/>
      <dgm:spPr/>
      <dgm:t>
        <a:bodyPr/>
        <a:lstStyle/>
        <a:p>
          <a:endParaRPr lang="en-GB"/>
        </a:p>
      </dgm:t>
    </dgm:pt>
    <dgm:pt modelId="{0924E040-42BB-4BBC-A9DE-463408E74D56}" type="sibTrans" cxnId="{C76D2539-7189-4F9A-9440-3B5AD3416810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A98E77D-7BF7-A141-AD43-F9D4F1FE3EBF}" type="pres">
      <dgm:prSet presAssocID="{C0987BDE-F884-5B4D-B257-E1C63A71F137}" presName="Name0" presStyleCnt="0">
        <dgm:presLayoutVars>
          <dgm:chMax val="21"/>
          <dgm:chPref val="21"/>
        </dgm:presLayoutVars>
      </dgm:prSet>
      <dgm:spPr/>
    </dgm:pt>
    <dgm:pt modelId="{0BDF3272-6ED4-E549-9EE8-33F690A44939}" type="pres">
      <dgm:prSet presAssocID="{71DE7350-6EB9-B345-8114-8632900AD7F7}" presName="text1" presStyleCnt="0"/>
      <dgm:spPr/>
    </dgm:pt>
    <dgm:pt modelId="{88D4DD55-A115-6549-8FEC-94A8460DB921}" type="pres">
      <dgm:prSet presAssocID="{71DE7350-6EB9-B345-8114-8632900AD7F7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E6425D5-0CDA-B041-A02E-41286319F735}" type="pres">
      <dgm:prSet presAssocID="{71DE7350-6EB9-B345-8114-8632900AD7F7}" presName="textaccent1" presStyleCnt="0"/>
      <dgm:spPr/>
    </dgm:pt>
    <dgm:pt modelId="{4A5E1105-272C-D143-B41D-AE70605B66DB}" type="pres">
      <dgm:prSet presAssocID="{71DE7350-6EB9-B345-8114-8632900AD7F7}" presName="accentRepeatNode" presStyleLbl="solidAlignAcc1" presStyleIdx="0" presStyleCnt="8"/>
      <dgm:spPr/>
    </dgm:pt>
    <dgm:pt modelId="{0318C67B-6D93-114B-8821-F09EB6CEAF0D}" type="pres">
      <dgm:prSet presAssocID="{DFE63F3F-7D9B-B849-90C9-4523252DD0BF}" presName="image1" presStyleCnt="0"/>
      <dgm:spPr/>
    </dgm:pt>
    <dgm:pt modelId="{DAFEDA80-1A8C-9C4C-8D7D-217320F5D2B5}" type="pres">
      <dgm:prSet presAssocID="{DFE63F3F-7D9B-B849-90C9-4523252DD0BF}" presName="imageRepeatNode" presStyleLbl="alignAcc1" presStyleIdx="0" presStyleCnt="4" custLinFactNeighborX="-14388" custLinFactNeighborY="-2419"/>
      <dgm:spPr/>
    </dgm:pt>
    <dgm:pt modelId="{426F451E-E415-F94B-9746-B647B220B516}" type="pres">
      <dgm:prSet presAssocID="{DFE63F3F-7D9B-B849-90C9-4523252DD0BF}" presName="imageaccent1" presStyleCnt="0"/>
      <dgm:spPr/>
    </dgm:pt>
    <dgm:pt modelId="{1CDEC732-6EB6-B54F-8A7C-B7834EB6BC85}" type="pres">
      <dgm:prSet presAssocID="{DFE63F3F-7D9B-B849-90C9-4523252DD0BF}" presName="accentRepeatNode" presStyleLbl="solidAlignAcc1" presStyleIdx="1" presStyleCnt="8"/>
      <dgm:spPr/>
    </dgm:pt>
    <dgm:pt modelId="{A1AB8DEA-E08F-47B4-9B22-7F6F81027E0D}" type="pres">
      <dgm:prSet presAssocID="{10FDFEE8-3B1A-8B4E-B9F2-06277D3987C9}" presName="text2" presStyleCnt="0"/>
      <dgm:spPr/>
    </dgm:pt>
    <dgm:pt modelId="{A7771593-E958-3842-8DA4-6649799948E4}" type="pres">
      <dgm:prSet presAssocID="{10FDFEE8-3B1A-8B4E-B9F2-06277D3987C9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4E95982-F706-4CB1-B05B-8A31583284E5}" type="pres">
      <dgm:prSet presAssocID="{10FDFEE8-3B1A-8B4E-B9F2-06277D3987C9}" presName="textaccent2" presStyleCnt="0"/>
      <dgm:spPr/>
    </dgm:pt>
    <dgm:pt modelId="{1FF03783-C2E0-FA49-B7C3-C6CDCB5B0A72}" type="pres">
      <dgm:prSet presAssocID="{10FDFEE8-3B1A-8B4E-B9F2-06277D3987C9}" presName="accentRepeatNode" presStyleLbl="solidAlignAcc1" presStyleIdx="2" presStyleCnt="8"/>
      <dgm:spPr/>
    </dgm:pt>
    <dgm:pt modelId="{FB670F41-0646-46A4-BA28-CD0AD5DD12AC}" type="pres">
      <dgm:prSet presAssocID="{1CFBE6FF-1BA5-BE46-8E9A-86398A54E4C6}" presName="image2" presStyleCnt="0"/>
      <dgm:spPr/>
    </dgm:pt>
    <dgm:pt modelId="{0F0F5D78-4964-9E48-BAF5-071845E3B694}" type="pres">
      <dgm:prSet presAssocID="{1CFBE6FF-1BA5-BE46-8E9A-86398A54E4C6}" presName="imageRepeatNode" presStyleLbl="alignAcc1" presStyleIdx="1" presStyleCnt="4"/>
      <dgm:spPr/>
    </dgm:pt>
    <dgm:pt modelId="{15AD027B-78BB-497B-BEA4-E7195545899D}" type="pres">
      <dgm:prSet presAssocID="{1CFBE6FF-1BA5-BE46-8E9A-86398A54E4C6}" presName="imageaccent2" presStyleCnt="0"/>
      <dgm:spPr/>
    </dgm:pt>
    <dgm:pt modelId="{82718C5C-9FF2-144E-96E1-6C4761A0DEA8}" type="pres">
      <dgm:prSet presAssocID="{1CFBE6FF-1BA5-BE46-8E9A-86398A54E4C6}" presName="accentRepeatNode" presStyleLbl="solidAlignAcc1" presStyleIdx="3" presStyleCnt="8"/>
      <dgm:spPr/>
    </dgm:pt>
    <dgm:pt modelId="{47F558F0-A2C1-46C8-848F-AF63017B35DB}" type="pres">
      <dgm:prSet presAssocID="{9DD46001-1ED5-438B-AEB9-316ECBB8A0BE}" presName="text3" presStyleCnt="0"/>
      <dgm:spPr/>
    </dgm:pt>
    <dgm:pt modelId="{8B0B968C-B894-41E4-8A5F-A5EB7B5D7264}" type="pres">
      <dgm:prSet presAssocID="{9DD46001-1ED5-438B-AEB9-316ECBB8A0BE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71601D1-52B7-4604-86A5-B832CDE8521E}" type="pres">
      <dgm:prSet presAssocID="{9DD46001-1ED5-438B-AEB9-316ECBB8A0BE}" presName="textaccent3" presStyleCnt="0"/>
      <dgm:spPr/>
    </dgm:pt>
    <dgm:pt modelId="{BA69CD13-A9EA-4C5F-950D-6F483CF8BB45}" type="pres">
      <dgm:prSet presAssocID="{9DD46001-1ED5-438B-AEB9-316ECBB8A0BE}" presName="accentRepeatNode" presStyleLbl="solidAlignAcc1" presStyleIdx="4" presStyleCnt="8"/>
      <dgm:spPr/>
    </dgm:pt>
    <dgm:pt modelId="{60BA7365-2495-4CE6-9B8D-4E10FC4E2C19}" type="pres">
      <dgm:prSet presAssocID="{BCDE7033-0A24-47C7-B4E3-B929376DAA39}" presName="image3" presStyleCnt="0"/>
      <dgm:spPr/>
    </dgm:pt>
    <dgm:pt modelId="{24CB95B7-6CAB-45B9-87E6-8A080924BF4F}" type="pres">
      <dgm:prSet presAssocID="{BCDE7033-0A24-47C7-B4E3-B929376DAA39}" presName="imageRepeatNode" presStyleLbl="alignAcc1" presStyleIdx="2" presStyleCnt="4"/>
      <dgm:spPr/>
    </dgm:pt>
    <dgm:pt modelId="{BCAF23F7-0347-4D39-8629-3AE9AE2151AF}" type="pres">
      <dgm:prSet presAssocID="{BCDE7033-0A24-47C7-B4E3-B929376DAA39}" presName="imageaccent3" presStyleCnt="0"/>
      <dgm:spPr/>
    </dgm:pt>
    <dgm:pt modelId="{CB8E4BAC-323B-448D-9845-871BA5B1278E}" type="pres">
      <dgm:prSet presAssocID="{BCDE7033-0A24-47C7-B4E3-B929376DAA39}" presName="accentRepeatNode" presStyleLbl="solidAlignAcc1" presStyleIdx="5" presStyleCnt="8"/>
      <dgm:spPr/>
    </dgm:pt>
    <dgm:pt modelId="{AB0BED69-C88E-4411-A860-CC10921A7623}" type="pres">
      <dgm:prSet presAssocID="{30996F09-1D42-409A-A760-B052D0AFDD93}" presName="text4" presStyleCnt="0"/>
      <dgm:spPr/>
    </dgm:pt>
    <dgm:pt modelId="{E799C0B7-D0EC-48B4-97C2-FB6887E994DF}" type="pres">
      <dgm:prSet presAssocID="{30996F09-1D42-409A-A760-B052D0AFDD9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CC26918-8545-49E0-A30E-0570512EFFC4}" type="pres">
      <dgm:prSet presAssocID="{30996F09-1D42-409A-A760-B052D0AFDD93}" presName="textaccent4" presStyleCnt="0"/>
      <dgm:spPr/>
    </dgm:pt>
    <dgm:pt modelId="{FD4FDBE1-5FDA-493A-BA7A-FFBAB37D73BD}" type="pres">
      <dgm:prSet presAssocID="{30996F09-1D42-409A-A760-B052D0AFDD93}" presName="accentRepeatNode" presStyleLbl="solidAlignAcc1" presStyleIdx="6" presStyleCnt="8"/>
      <dgm:spPr/>
    </dgm:pt>
    <dgm:pt modelId="{BB9AB07C-9696-46D7-BADE-54D4E9D11618}" type="pres">
      <dgm:prSet presAssocID="{0924E040-42BB-4BBC-A9DE-463408E74D56}" presName="image4" presStyleCnt="0"/>
      <dgm:spPr/>
    </dgm:pt>
    <dgm:pt modelId="{7BE861A4-2582-408E-888B-094ED4D339E2}" type="pres">
      <dgm:prSet presAssocID="{0924E040-42BB-4BBC-A9DE-463408E74D56}" presName="imageRepeatNode" presStyleLbl="alignAcc1" presStyleIdx="3" presStyleCnt="4"/>
      <dgm:spPr/>
    </dgm:pt>
    <dgm:pt modelId="{2F41FA58-153C-46A5-922C-6E537728C634}" type="pres">
      <dgm:prSet presAssocID="{0924E040-42BB-4BBC-A9DE-463408E74D56}" presName="imageaccent4" presStyleCnt="0"/>
      <dgm:spPr/>
    </dgm:pt>
    <dgm:pt modelId="{D4EBE79D-AD9D-4D6C-BC3B-A83C2AD8A62C}" type="pres">
      <dgm:prSet presAssocID="{0924E040-42BB-4BBC-A9DE-463408E74D56}" presName="accentRepeatNode" presStyleLbl="solidAlignAcc1" presStyleIdx="7" presStyleCnt="8"/>
      <dgm:spPr/>
    </dgm:pt>
  </dgm:ptLst>
  <dgm:cxnLst>
    <dgm:cxn modelId="{0DB0E226-6548-4F73-B3C9-B79446935924}" type="presOf" srcId="{1CFBE6FF-1BA5-BE46-8E9A-86398A54E4C6}" destId="{0F0F5D78-4964-9E48-BAF5-071845E3B694}" srcOrd="0" destOrd="0" presId="urn:microsoft.com/office/officeart/2008/layout/HexagonCluster"/>
    <dgm:cxn modelId="{C76D2539-7189-4F9A-9440-3B5AD3416810}" srcId="{C0987BDE-F884-5B4D-B257-E1C63A71F137}" destId="{30996F09-1D42-409A-A760-B052D0AFDD93}" srcOrd="3" destOrd="0" parTransId="{47487058-2731-4CCD-90BC-591ADC9C1BD9}" sibTransId="{0924E040-42BB-4BBC-A9DE-463408E74D56}"/>
    <dgm:cxn modelId="{F171BA3D-AAC3-42A0-A9B4-0E381660F271}" type="presOf" srcId="{0924E040-42BB-4BBC-A9DE-463408E74D56}" destId="{7BE861A4-2582-408E-888B-094ED4D339E2}" srcOrd="0" destOrd="0" presId="urn:microsoft.com/office/officeart/2008/layout/HexagonCluster"/>
    <dgm:cxn modelId="{BECFB165-3EA7-49DB-98A1-1C9D9E907C48}" type="presOf" srcId="{10FDFEE8-3B1A-8B4E-B9F2-06277D3987C9}" destId="{A7771593-E958-3842-8DA4-6649799948E4}" srcOrd="0" destOrd="0" presId="urn:microsoft.com/office/officeart/2008/layout/HexagonCluster"/>
    <dgm:cxn modelId="{2789D166-11C6-5849-B60B-3A061AD580A2}" type="presOf" srcId="{DFE63F3F-7D9B-B849-90C9-4523252DD0BF}" destId="{DAFEDA80-1A8C-9C4C-8D7D-217320F5D2B5}" srcOrd="0" destOrd="0" presId="urn:microsoft.com/office/officeart/2008/layout/HexagonCluster"/>
    <dgm:cxn modelId="{209A5849-BAD1-B64A-8BE5-337978679EF7}" srcId="{C0987BDE-F884-5B4D-B257-E1C63A71F137}" destId="{10FDFEE8-3B1A-8B4E-B9F2-06277D3987C9}" srcOrd="1" destOrd="0" parTransId="{703F01B8-352A-D947-9543-F11200F4767A}" sibTransId="{1CFBE6FF-1BA5-BE46-8E9A-86398A54E4C6}"/>
    <dgm:cxn modelId="{A6F2496C-7ECD-E941-B7CC-47B7142BD3DC}" type="presOf" srcId="{C0987BDE-F884-5B4D-B257-E1C63A71F137}" destId="{FA98E77D-7BF7-A141-AD43-F9D4F1FE3EBF}" srcOrd="0" destOrd="0" presId="urn:microsoft.com/office/officeart/2008/layout/HexagonCluster"/>
    <dgm:cxn modelId="{C3041F50-C5A3-4916-8542-6EF426371FA0}" type="presOf" srcId="{9DD46001-1ED5-438B-AEB9-316ECBB8A0BE}" destId="{8B0B968C-B894-41E4-8A5F-A5EB7B5D7264}" srcOrd="0" destOrd="0" presId="urn:microsoft.com/office/officeart/2008/layout/HexagonCluster"/>
    <dgm:cxn modelId="{669527AE-03FD-4FFC-8E7F-D03BCF9E2161}" type="presOf" srcId="{30996F09-1D42-409A-A760-B052D0AFDD93}" destId="{E799C0B7-D0EC-48B4-97C2-FB6887E994DF}" srcOrd="0" destOrd="0" presId="urn:microsoft.com/office/officeart/2008/layout/HexagonCluster"/>
    <dgm:cxn modelId="{CE7721B0-80E1-4B5D-A3F5-33A106FF4D18}" type="presOf" srcId="{BCDE7033-0A24-47C7-B4E3-B929376DAA39}" destId="{24CB95B7-6CAB-45B9-87E6-8A080924BF4F}" srcOrd="0" destOrd="0" presId="urn:microsoft.com/office/officeart/2008/layout/HexagonCluster"/>
    <dgm:cxn modelId="{6DF228D4-CFE4-EC48-9B90-0E429C5021EA}" srcId="{C0987BDE-F884-5B4D-B257-E1C63A71F137}" destId="{71DE7350-6EB9-B345-8114-8632900AD7F7}" srcOrd="0" destOrd="0" parTransId="{F8E41C3F-9DEA-0C40-AC54-EF06A17948F8}" sibTransId="{DFE63F3F-7D9B-B849-90C9-4523252DD0BF}"/>
    <dgm:cxn modelId="{1ED20CD7-9DD1-4D70-8173-89A15D65CF51}" srcId="{C0987BDE-F884-5B4D-B257-E1C63A71F137}" destId="{9DD46001-1ED5-438B-AEB9-316ECBB8A0BE}" srcOrd="2" destOrd="0" parTransId="{AE9CA645-88EF-49E1-8FB5-39C0E71F737A}" sibTransId="{BCDE7033-0A24-47C7-B4E3-B929376DAA39}"/>
    <dgm:cxn modelId="{5B9ACEF5-4460-224B-9EED-5C544A1E2186}" type="presOf" srcId="{71DE7350-6EB9-B345-8114-8632900AD7F7}" destId="{88D4DD55-A115-6549-8FEC-94A8460DB921}" srcOrd="0" destOrd="0" presId="urn:microsoft.com/office/officeart/2008/layout/HexagonCluster"/>
    <dgm:cxn modelId="{E7CA8EEE-673E-9349-A803-722B8268E0CD}" type="presParOf" srcId="{FA98E77D-7BF7-A141-AD43-F9D4F1FE3EBF}" destId="{0BDF3272-6ED4-E549-9EE8-33F690A44939}" srcOrd="0" destOrd="0" presId="urn:microsoft.com/office/officeart/2008/layout/HexagonCluster"/>
    <dgm:cxn modelId="{9274D47D-6D60-2C42-A56A-AF91FD0A60CB}" type="presParOf" srcId="{0BDF3272-6ED4-E549-9EE8-33F690A44939}" destId="{88D4DD55-A115-6549-8FEC-94A8460DB921}" srcOrd="0" destOrd="0" presId="urn:microsoft.com/office/officeart/2008/layout/HexagonCluster"/>
    <dgm:cxn modelId="{0823C29F-ACD1-C74E-9F8A-2FC8930DD2B8}" type="presParOf" srcId="{FA98E77D-7BF7-A141-AD43-F9D4F1FE3EBF}" destId="{6E6425D5-0CDA-B041-A02E-41286319F735}" srcOrd="1" destOrd="0" presId="urn:microsoft.com/office/officeart/2008/layout/HexagonCluster"/>
    <dgm:cxn modelId="{B214DE1E-9281-EF44-833E-84EE89493673}" type="presParOf" srcId="{6E6425D5-0CDA-B041-A02E-41286319F735}" destId="{4A5E1105-272C-D143-B41D-AE70605B66DB}" srcOrd="0" destOrd="0" presId="urn:microsoft.com/office/officeart/2008/layout/HexagonCluster"/>
    <dgm:cxn modelId="{F6ABA806-B0EC-2940-A33F-CDC203BFABBE}" type="presParOf" srcId="{FA98E77D-7BF7-A141-AD43-F9D4F1FE3EBF}" destId="{0318C67B-6D93-114B-8821-F09EB6CEAF0D}" srcOrd="2" destOrd="0" presId="urn:microsoft.com/office/officeart/2008/layout/HexagonCluster"/>
    <dgm:cxn modelId="{54D03E56-E3BE-2D44-B3BD-E721D952E139}" type="presParOf" srcId="{0318C67B-6D93-114B-8821-F09EB6CEAF0D}" destId="{DAFEDA80-1A8C-9C4C-8D7D-217320F5D2B5}" srcOrd="0" destOrd="0" presId="urn:microsoft.com/office/officeart/2008/layout/HexagonCluster"/>
    <dgm:cxn modelId="{6735B4BB-B791-CE44-8F7E-BF9ED4F1F1FA}" type="presParOf" srcId="{FA98E77D-7BF7-A141-AD43-F9D4F1FE3EBF}" destId="{426F451E-E415-F94B-9746-B647B220B516}" srcOrd="3" destOrd="0" presId="urn:microsoft.com/office/officeart/2008/layout/HexagonCluster"/>
    <dgm:cxn modelId="{7C1FAC16-ED66-E140-BCA1-6E1BFD4EEA5B}" type="presParOf" srcId="{426F451E-E415-F94B-9746-B647B220B516}" destId="{1CDEC732-6EB6-B54F-8A7C-B7834EB6BC85}" srcOrd="0" destOrd="0" presId="urn:microsoft.com/office/officeart/2008/layout/HexagonCluster"/>
    <dgm:cxn modelId="{9499C35A-B576-4DC8-B5C9-FFB6623984AF}" type="presParOf" srcId="{FA98E77D-7BF7-A141-AD43-F9D4F1FE3EBF}" destId="{A1AB8DEA-E08F-47B4-9B22-7F6F81027E0D}" srcOrd="4" destOrd="0" presId="urn:microsoft.com/office/officeart/2008/layout/HexagonCluster"/>
    <dgm:cxn modelId="{24F694AB-8BB5-4134-A2EE-880D609B49C4}" type="presParOf" srcId="{A1AB8DEA-E08F-47B4-9B22-7F6F81027E0D}" destId="{A7771593-E958-3842-8DA4-6649799948E4}" srcOrd="0" destOrd="0" presId="urn:microsoft.com/office/officeart/2008/layout/HexagonCluster"/>
    <dgm:cxn modelId="{F15EA264-33E6-48E9-9D2E-F2B1C1542677}" type="presParOf" srcId="{FA98E77D-7BF7-A141-AD43-F9D4F1FE3EBF}" destId="{84E95982-F706-4CB1-B05B-8A31583284E5}" srcOrd="5" destOrd="0" presId="urn:microsoft.com/office/officeart/2008/layout/HexagonCluster"/>
    <dgm:cxn modelId="{8BAF471F-E62D-4382-BB96-A93379C6EB11}" type="presParOf" srcId="{84E95982-F706-4CB1-B05B-8A31583284E5}" destId="{1FF03783-C2E0-FA49-B7C3-C6CDCB5B0A72}" srcOrd="0" destOrd="0" presId="urn:microsoft.com/office/officeart/2008/layout/HexagonCluster"/>
    <dgm:cxn modelId="{70769843-E8AD-4E7E-B203-2D5185B1EA4C}" type="presParOf" srcId="{FA98E77D-7BF7-A141-AD43-F9D4F1FE3EBF}" destId="{FB670F41-0646-46A4-BA28-CD0AD5DD12AC}" srcOrd="6" destOrd="0" presId="urn:microsoft.com/office/officeart/2008/layout/HexagonCluster"/>
    <dgm:cxn modelId="{09983599-94BA-4DF9-B58B-F191E002D267}" type="presParOf" srcId="{FB670F41-0646-46A4-BA28-CD0AD5DD12AC}" destId="{0F0F5D78-4964-9E48-BAF5-071845E3B694}" srcOrd="0" destOrd="0" presId="urn:microsoft.com/office/officeart/2008/layout/HexagonCluster"/>
    <dgm:cxn modelId="{B9B0627E-2F8A-4761-9EAE-B2C36A0A30BF}" type="presParOf" srcId="{FA98E77D-7BF7-A141-AD43-F9D4F1FE3EBF}" destId="{15AD027B-78BB-497B-BEA4-E7195545899D}" srcOrd="7" destOrd="0" presId="urn:microsoft.com/office/officeart/2008/layout/HexagonCluster"/>
    <dgm:cxn modelId="{FB19841F-FE2F-4324-AAD2-63EBD1800134}" type="presParOf" srcId="{15AD027B-78BB-497B-BEA4-E7195545899D}" destId="{82718C5C-9FF2-144E-96E1-6C4761A0DEA8}" srcOrd="0" destOrd="0" presId="urn:microsoft.com/office/officeart/2008/layout/HexagonCluster"/>
    <dgm:cxn modelId="{26CB1CD3-1A49-4917-A58D-7CDD7484DB1C}" type="presParOf" srcId="{FA98E77D-7BF7-A141-AD43-F9D4F1FE3EBF}" destId="{47F558F0-A2C1-46C8-848F-AF63017B35DB}" srcOrd="8" destOrd="0" presId="urn:microsoft.com/office/officeart/2008/layout/HexagonCluster"/>
    <dgm:cxn modelId="{CD8B19B9-6C25-4DD8-BBD0-DF82005C1A7C}" type="presParOf" srcId="{47F558F0-A2C1-46C8-848F-AF63017B35DB}" destId="{8B0B968C-B894-41E4-8A5F-A5EB7B5D7264}" srcOrd="0" destOrd="0" presId="urn:microsoft.com/office/officeart/2008/layout/HexagonCluster"/>
    <dgm:cxn modelId="{E4538361-45BD-41CC-AB60-6DEC11D5A785}" type="presParOf" srcId="{FA98E77D-7BF7-A141-AD43-F9D4F1FE3EBF}" destId="{471601D1-52B7-4604-86A5-B832CDE8521E}" srcOrd="9" destOrd="0" presId="urn:microsoft.com/office/officeart/2008/layout/HexagonCluster"/>
    <dgm:cxn modelId="{FAE3E908-A753-44D7-BCB9-CD2D3758B242}" type="presParOf" srcId="{471601D1-52B7-4604-86A5-B832CDE8521E}" destId="{BA69CD13-A9EA-4C5F-950D-6F483CF8BB45}" srcOrd="0" destOrd="0" presId="urn:microsoft.com/office/officeart/2008/layout/HexagonCluster"/>
    <dgm:cxn modelId="{94C0356A-656E-4FE9-87D8-5320FB3A0432}" type="presParOf" srcId="{FA98E77D-7BF7-A141-AD43-F9D4F1FE3EBF}" destId="{60BA7365-2495-4CE6-9B8D-4E10FC4E2C19}" srcOrd="10" destOrd="0" presId="urn:microsoft.com/office/officeart/2008/layout/HexagonCluster"/>
    <dgm:cxn modelId="{5A475795-D2F5-4315-B994-4190B359B0E4}" type="presParOf" srcId="{60BA7365-2495-4CE6-9B8D-4E10FC4E2C19}" destId="{24CB95B7-6CAB-45B9-87E6-8A080924BF4F}" srcOrd="0" destOrd="0" presId="urn:microsoft.com/office/officeart/2008/layout/HexagonCluster"/>
    <dgm:cxn modelId="{257E102C-6AD9-40DF-A9BF-B298ECB2FA30}" type="presParOf" srcId="{FA98E77D-7BF7-A141-AD43-F9D4F1FE3EBF}" destId="{BCAF23F7-0347-4D39-8629-3AE9AE2151AF}" srcOrd="11" destOrd="0" presId="urn:microsoft.com/office/officeart/2008/layout/HexagonCluster"/>
    <dgm:cxn modelId="{056D5B1A-2CB7-4DCD-8076-053927893C27}" type="presParOf" srcId="{BCAF23F7-0347-4D39-8629-3AE9AE2151AF}" destId="{CB8E4BAC-323B-448D-9845-871BA5B1278E}" srcOrd="0" destOrd="0" presId="urn:microsoft.com/office/officeart/2008/layout/HexagonCluster"/>
    <dgm:cxn modelId="{A77829EF-9F37-4174-BC1C-DF6735530AC0}" type="presParOf" srcId="{FA98E77D-7BF7-A141-AD43-F9D4F1FE3EBF}" destId="{AB0BED69-C88E-4411-A860-CC10921A7623}" srcOrd="12" destOrd="0" presId="urn:microsoft.com/office/officeart/2008/layout/HexagonCluster"/>
    <dgm:cxn modelId="{450B22E8-552F-439D-9B60-1EDA2FBE8770}" type="presParOf" srcId="{AB0BED69-C88E-4411-A860-CC10921A7623}" destId="{E799C0B7-D0EC-48B4-97C2-FB6887E994DF}" srcOrd="0" destOrd="0" presId="urn:microsoft.com/office/officeart/2008/layout/HexagonCluster"/>
    <dgm:cxn modelId="{CC7859C0-7CE5-4EEF-AC6F-4BCD506338E2}" type="presParOf" srcId="{FA98E77D-7BF7-A141-AD43-F9D4F1FE3EBF}" destId="{5CC26918-8545-49E0-A30E-0570512EFFC4}" srcOrd="13" destOrd="0" presId="urn:microsoft.com/office/officeart/2008/layout/HexagonCluster"/>
    <dgm:cxn modelId="{82241872-5CC9-4068-8E01-A3DE7BD96F1B}" type="presParOf" srcId="{5CC26918-8545-49E0-A30E-0570512EFFC4}" destId="{FD4FDBE1-5FDA-493A-BA7A-FFBAB37D73BD}" srcOrd="0" destOrd="0" presId="urn:microsoft.com/office/officeart/2008/layout/HexagonCluster"/>
    <dgm:cxn modelId="{1CFE90FA-CF7A-4131-AA85-628A1720FAA3}" type="presParOf" srcId="{FA98E77D-7BF7-A141-AD43-F9D4F1FE3EBF}" destId="{BB9AB07C-9696-46D7-BADE-54D4E9D11618}" srcOrd="14" destOrd="0" presId="urn:microsoft.com/office/officeart/2008/layout/HexagonCluster"/>
    <dgm:cxn modelId="{5E9A259A-D45B-4C35-B7C4-AB904EE81AAE}" type="presParOf" srcId="{BB9AB07C-9696-46D7-BADE-54D4E9D11618}" destId="{7BE861A4-2582-408E-888B-094ED4D339E2}" srcOrd="0" destOrd="0" presId="urn:microsoft.com/office/officeart/2008/layout/HexagonCluster"/>
    <dgm:cxn modelId="{4B89A71D-D134-4845-A673-F6F75BB208A3}" type="presParOf" srcId="{FA98E77D-7BF7-A141-AD43-F9D4F1FE3EBF}" destId="{2F41FA58-153C-46A5-922C-6E537728C634}" srcOrd="15" destOrd="0" presId="urn:microsoft.com/office/officeart/2008/layout/HexagonCluster"/>
    <dgm:cxn modelId="{F9698DB8-56F7-438B-A246-2F372E03A506}" type="presParOf" srcId="{2F41FA58-153C-46A5-922C-6E537728C634}" destId="{D4EBE79D-AD9D-4D6C-BC3B-A83C2AD8A62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87BDE-F884-5B4D-B257-E1C63A71F137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E7350-6EB9-B345-8114-8632900AD7F7}">
      <dgm:prSet phldrT="[Text]" custT="1"/>
      <dgm:spPr>
        <a:solidFill>
          <a:srgbClr val="25CBD5"/>
        </a:solidFill>
      </dgm:spPr>
      <dgm:t>
        <a:bodyPr/>
        <a:lstStyle/>
        <a:p>
          <a:r>
            <a:rPr lang="en-US" sz="1800" b="1" i="0" dirty="0">
              <a:latin typeface="+mn-lt"/>
              <a:cs typeface="Arial" panose="020B0604020202020204" pitchFamily="34" charset="0"/>
            </a:rPr>
            <a:t>Group</a:t>
          </a:r>
          <a:r>
            <a:rPr lang="en-US" sz="1800" b="1" i="0" baseline="0" dirty="0">
              <a:latin typeface="+mn-lt"/>
              <a:cs typeface="Arial" panose="020B0604020202020204" pitchFamily="34" charset="0"/>
            </a:rPr>
            <a:t> &amp;1-2-1 business support by specialist F&amp;D advisors.</a:t>
          </a:r>
          <a:endParaRPr lang="en-US" sz="1800" b="1" i="0" dirty="0">
            <a:latin typeface="+mn-lt"/>
            <a:cs typeface="Arial" panose="020B0604020202020204" pitchFamily="34" charset="0"/>
          </a:endParaRPr>
        </a:p>
      </dgm:t>
    </dgm:pt>
    <dgm:pt modelId="{F8E41C3F-9DEA-0C40-AC54-EF06A17948F8}" type="parTrans" cxnId="{6DF228D4-CFE4-EC48-9B90-0E429C5021EA}">
      <dgm:prSet/>
      <dgm:spPr/>
      <dgm:t>
        <a:bodyPr/>
        <a:lstStyle/>
        <a:p>
          <a:endParaRPr lang="en-US"/>
        </a:p>
      </dgm:t>
    </dgm:pt>
    <dgm:pt modelId="{DFE63F3F-7D9B-B849-90C9-4523252DD0BF}" type="sibTrans" cxnId="{6DF228D4-CFE4-EC48-9B90-0E429C5021EA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A95ED8-8650-9649-8223-86A646811FC6}">
      <dgm:prSet phldrT="[Text]" custT="1"/>
      <dgm:spPr>
        <a:solidFill>
          <a:srgbClr val="00A787"/>
        </a:solidFill>
      </dgm:spPr>
      <dgm:t>
        <a:bodyPr/>
        <a:lstStyle/>
        <a:p>
          <a:r>
            <a:rPr lang="en-US" sz="2000" b="1">
              <a:solidFill>
                <a:schemeClr val="bg1"/>
              </a:solidFill>
            </a:rPr>
            <a:t>We source the commercial opportunities (Tesco etc)</a:t>
          </a:r>
          <a:endParaRPr lang="en-US" sz="2000" b="1" dirty="0">
            <a:solidFill>
              <a:schemeClr val="bg1"/>
            </a:solidFill>
          </a:endParaRPr>
        </a:p>
      </dgm:t>
    </dgm:pt>
    <dgm:pt modelId="{04FCA576-7BFC-4F49-ACD7-A05D31A3EC0D}" type="parTrans" cxnId="{8038DD50-4F30-1448-8C92-85BA024E7187}">
      <dgm:prSet/>
      <dgm:spPr/>
      <dgm:t>
        <a:bodyPr/>
        <a:lstStyle/>
        <a:p>
          <a:endParaRPr lang="en-US"/>
        </a:p>
      </dgm:t>
    </dgm:pt>
    <dgm:pt modelId="{C8892456-DAA4-7A4D-9C5D-214023CD714E}" type="sibTrans" cxnId="{8038DD50-4F30-1448-8C92-85BA024E7187}">
      <dgm:prSet/>
      <dgm:spPr>
        <a:blipFill dpi="0" rotWithShape="1">
          <a:blip xmlns:r="http://schemas.openxmlformats.org/officeDocument/2006/relationships" r:embed="rId2"/>
          <a:srcRect/>
          <a:stretch>
            <a:fillRect l="-18227" t="521" r="-901" b="-521"/>
          </a:stretch>
        </a:blipFill>
      </dgm:spPr>
      <dgm:t>
        <a:bodyPr/>
        <a:lstStyle/>
        <a:p>
          <a:endParaRPr lang="en-US"/>
        </a:p>
      </dgm:t>
    </dgm:pt>
    <dgm:pt modelId="{10FDFEE8-3B1A-8B4E-B9F2-06277D3987C9}">
      <dgm:prSet phldrT="[Text]" custT="1"/>
      <dgm:spPr>
        <a:solidFill>
          <a:srgbClr val="002756"/>
        </a:solidFill>
      </dgm:spPr>
      <dgm:t>
        <a:bodyPr/>
        <a:lstStyle/>
        <a:p>
          <a:r>
            <a:rPr lang="en-US" sz="1600" b="1" dirty="0">
              <a:latin typeface="+mn-lt"/>
              <a:ea typeface="Arial" charset="0"/>
              <a:cs typeface="Arial" charset="0"/>
            </a:rPr>
            <a:t>Triple helix approach- Hub/ L.As, Universities, private sector.</a:t>
          </a:r>
        </a:p>
      </dgm:t>
    </dgm:pt>
    <dgm:pt modelId="{703F01B8-352A-D947-9543-F11200F4767A}" type="parTrans" cxnId="{209A5849-BAD1-B64A-8BE5-337978679EF7}">
      <dgm:prSet/>
      <dgm:spPr/>
      <dgm:t>
        <a:bodyPr/>
        <a:lstStyle/>
        <a:p>
          <a:endParaRPr lang="en-US"/>
        </a:p>
      </dgm:t>
    </dgm:pt>
    <dgm:pt modelId="{1CFBE6FF-1BA5-BE46-8E9A-86398A54E4C6}" type="sibTrans" cxnId="{209A5849-BAD1-B64A-8BE5-337978679EF7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2E2970-4DAF-5D4C-846D-4D9B8F9F3656}">
      <dgm:prSet phldrT="[Text]" custT="1"/>
      <dgm:spPr>
        <a:solidFill>
          <a:srgbClr val="002756"/>
        </a:solidFill>
      </dgm:spPr>
      <dgm:t>
        <a:bodyPr/>
        <a:lstStyle/>
        <a:p>
          <a:r>
            <a:rPr lang="en-US" sz="1800" b="1" i="0" dirty="0">
              <a:latin typeface="+mn-lt"/>
              <a:cs typeface="Arial" panose="020B0604020202020204" pitchFamily="34" charset="0"/>
            </a:rPr>
            <a:t>The SMEs drive future program development!</a:t>
          </a:r>
        </a:p>
      </dgm:t>
    </dgm:pt>
    <dgm:pt modelId="{7DDA3E04-0DE7-474E-A40D-F69BBD3CE79D}" type="parTrans" cxnId="{EA86DFC0-CD35-7A4F-B549-C0F75047F2F3}">
      <dgm:prSet/>
      <dgm:spPr/>
      <dgm:t>
        <a:bodyPr/>
        <a:lstStyle/>
        <a:p>
          <a:endParaRPr lang="en-US"/>
        </a:p>
      </dgm:t>
    </dgm:pt>
    <dgm:pt modelId="{87BE8AA0-D6B5-9D4C-899E-FFC0B7344417}" type="sibTrans" cxnId="{EA86DFC0-CD35-7A4F-B549-C0F75047F2F3}">
      <dgm:prSet/>
      <dgm:spPr>
        <a:solidFill>
          <a:srgbClr val="02A787"/>
        </a:solidFill>
      </dgm:spPr>
      <dgm:t>
        <a:bodyPr/>
        <a:lstStyle/>
        <a:p>
          <a:endParaRPr lang="en-US"/>
        </a:p>
      </dgm:t>
    </dgm:pt>
    <dgm:pt modelId="{51A18FCF-4E0B-F748-8D03-AD2C14250A60}">
      <dgm:prSet/>
      <dgm:spPr>
        <a:solidFill>
          <a:srgbClr val="25CBD5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b="1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The buyers tell us what they want from a supplier.</a:t>
          </a:r>
          <a:endParaRPr lang="en-US" dirty="0">
            <a:latin typeface="+mn-lt"/>
          </a:endParaRPr>
        </a:p>
      </dgm:t>
    </dgm:pt>
    <dgm:pt modelId="{A39E8879-A613-1E47-93E5-B8B9DCC98A3F}" type="parTrans" cxnId="{4E846B09-3D83-3E4E-A0DB-6BF20863BB3A}">
      <dgm:prSet/>
      <dgm:spPr/>
      <dgm:t>
        <a:bodyPr/>
        <a:lstStyle/>
        <a:p>
          <a:endParaRPr lang="en-US"/>
        </a:p>
      </dgm:t>
    </dgm:pt>
    <dgm:pt modelId="{56C3250C-F1F7-814D-9C69-5C4ECA83F275}" type="sibTrans" cxnId="{4E846B09-3D83-3E4E-A0DB-6BF20863BB3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A98E77D-7BF7-A141-AD43-F9D4F1FE3EBF}" type="pres">
      <dgm:prSet presAssocID="{C0987BDE-F884-5B4D-B257-E1C63A71F137}" presName="Name0" presStyleCnt="0">
        <dgm:presLayoutVars>
          <dgm:chMax val="21"/>
          <dgm:chPref val="21"/>
        </dgm:presLayoutVars>
      </dgm:prSet>
      <dgm:spPr/>
    </dgm:pt>
    <dgm:pt modelId="{0BDF3272-6ED4-E549-9EE8-33F690A44939}" type="pres">
      <dgm:prSet presAssocID="{71DE7350-6EB9-B345-8114-8632900AD7F7}" presName="text1" presStyleCnt="0"/>
      <dgm:spPr/>
    </dgm:pt>
    <dgm:pt modelId="{88D4DD55-A115-6549-8FEC-94A8460DB921}" type="pres">
      <dgm:prSet presAssocID="{71DE7350-6EB9-B345-8114-8632900AD7F7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E6425D5-0CDA-B041-A02E-41286319F735}" type="pres">
      <dgm:prSet presAssocID="{71DE7350-6EB9-B345-8114-8632900AD7F7}" presName="textaccent1" presStyleCnt="0"/>
      <dgm:spPr/>
    </dgm:pt>
    <dgm:pt modelId="{4A5E1105-272C-D143-B41D-AE70605B66DB}" type="pres">
      <dgm:prSet presAssocID="{71DE7350-6EB9-B345-8114-8632900AD7F7}" presName="accentRepeatNode" presStyleLbl="solidAlignAcc1" presStyleIdx="0" presStyleCnt="10"/>
      <dgm:spPr>
        <a:solidFill>
          <a:srgbClr val="002756"/>
        </a:solidFill>
      </dgm:spPr>
    </dgm:pt>
    <dgm:pt modelId="{0318C67B-6D93-114B-8821-F09EB6CEAF0D}" type="pres">
      <dgm:prSet presAssocID="{DFE63F3F-7D9B-B849-90C9-4523252DD0BF}" presName="image1" presStyleCnt="0"/>
      <dgm:spPr/>
    </dgm:pt>
    <dgm:pt modelId="{DAFEDA80-1A8C-9C4C-8D7D-217320F5D2B5}" type="pres">
      <dgm:prSet presAssocID="{DFE63F3F-7D9B-B849-90C9-4523252DD0BF}" presName="imageRepeatNode" presStyleLbl="alignAcc1" presStyleIdx="0" presStyleCnt="5"/>
      <dgm:spPr/>
    </dgm:pt>
    <dgm:pt modelId="{426F451E-E415-F94B-9746-B647B220B516}" type="pres">
      <dgm:prSet presAssocID="{DFE63F3F-7D9B-B849-90C9-4523252DD0BF}" presName="imageaccent1" presStyleCnt="0"/>
      <dgm:spPr/>
    </dgm:pt>
    <dgm:pt modelId="{1CDEC732-6EB6-B54F-8A7C-B7834EB6BC85}" type="pres">
      <dgm:prSet presAssocID="{DFE63F3F-7D9B-B849-90C9-4523252DD0BF}" presName="accentRepeatNode" presStyleLbl="solidAlignAcc1" presStyleIdx="1" presStyleCnt="10"/>
      <dgm:spPr/>
    </dgm:pt>
    <dgm:pt modelId="{C990FF2A-E504-A140-B414-1E63C690ACF4}" type="pres">
      <dgm:prSet presAssocID="{182E2970-4DAF-5D4C-846D-4D9B8F9F3656}" presName="text2" presStyleCnt="0"/>
      <dgm:spPr/>
    </dgm:pt>
    <dgm:pt modelId="{63DC798E-6B8C-8D48-90AC-DB0DAEC07981}" type="pres">
      <dgm:prSet presAssocID="{182E2970-4DAF-5D4C-846D-4D9B8F9F3656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3322D03-A19A-F944-8F13-625F1457A382}" type="pres">
      <dgm:prSet presAssocID="{182E2970-4DAF-5D4C-846D-4D9B8F9F3656}" presName="textaccent2" presStyleCnt="0"/>
      <dgm:spPr/>
    </dgm:pt>
    <dgm:pt modelId="{5FDC20F7-5623-AA4A-B754-FCBEDB63A877}" type="pres">
      <dgm:prSet presAssocID="{182E2970-4DAF-5D4C-846D-4D9B8F9F3656}" presName="accentRepeatNode" presStyleLbl="solidAlignAcc1" presStyleIdx="2" presStyleCnt="10"/>
      <dgm:spPr>
        <a:noFill/>
      </dgm:spPr>
    </dgm:pt>
    <dgm:pt modelId="{118FF90F-FBCB-FA4C-B96C-C7E704604FC3}" type="pres">
      <dgm:prSet presAssocID="{87BE8AA0-D6B5-9D4C-899E-FFC0B7344417}" presName="image2" presStyleCnt="0"/>
      <dgm:spPr/>
    </dgm:pt>
    <dgm:pt modelId="{2027B48B-7715-C940-9728-9AC4D311BF93}" type="pres">
      <dgm:prSet presAssocID="{87BE8AA0-D6B5-9D4C-899E-FFC0B7344417}" presName="imageRepeatNode" presStyleLbl="alignAcc1" presStyleIdx="1" presStyleCnt="5"/>
      <dgm:spPr/>
    </dgm:pt>
    <dgm:pt modelId="{963FFC31-5E4E-7145-8093-9DADC99C9C6A}" type="pres">
      <dgm:prSet presAssocID="{87BE8AA0-D6B5-9D4C-899E-FFC0B7344417}" presName="imageaccent2" presStyleCnt="0"/>
      <dgm:spPr/>
    </dgm:pt>
    <dgm:pt modelId="{4196EA14-EF49-3C45-8E40-1C85A2921280}" type="pres">
      <dgm:prSet presAssocID="{87BE8AA0-D6B5-9D4C-899E-FFC0B7344417}" presName="accentRepeatNode" presStyleLbl="solidAlignAcc1" presStyleIdx="3" presStyleCnt="10"/>
      <dgm:spPr>
        <a:noFill/>
      </dgm:spPr>
    </dgm:pt>
    <dgm:pt modelId="{4C2980C8-1A86-B24B-98E9-45ADD8EE0BD8}" type="pres">
      <dgm:prSet presAssocID="{B3A95ED8-8650-9649-8223-86A646811FC6}" presName="text3" presStyleCnt="0"/>
      <dgm:spPr/>
    </dgm:pt>
    <dgm:pt modelId="{A7ADD2FB-FFCF-A144-B3A1-BB7870E98A8B}" type="pres">
      <dgm:prSet presAssocID="{B3A95ED8-8650-9649-8223-86A646811FC6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2886B8A-616D-E04C-A57C-AD65F8120D83}" type="pres">
      <dgm:prSet presAssocID="{B3A95ED8-8650-9649-8223-86A646811FC6}" presName="textaccent3" presStyleCnt="0"/>
      <dgm:spPr/>
    </dgm:pt>
    <dgm:pt modelId="{9107F302-8EBB-5341-A714-7170C754BCDE}" type="pres">
      <dgm:prSet presAssocID="{B3A95ED8-8650-9649-8223-86A646811FC6}" presName="accentRepeatNode" presStyleLbl="solidAlignAcc1" presStyleIdx="4" presStyleCnt="10"/>
      <dgm:spPr>
        <a:solidFill>
          <a:srgbClr val="00A787"/>
        </a:solidFill>
      </dgm:spPr>
    </dgm:pt>
    <dgm:pt modelId="{86D95995-0563-3D40-BF19-4462E6DA711F}" type="pres">
      <dgm:prSet presAssocID="{C8892456-DAA4-7A4D-9C5D-214023CD714E}" presName="image3" presStyleCnt="0"/>
      <dgm:spPr/>
    </dgm:pt>
    <dgm:pt modelId="{378361EF-9CE3-7A43-89E7-469DF43D4F52}" type="pres">
      <dgm:prSet presAssocID="{C8892456-DAA4-7A4D-9C5D-214023CD714E}" presName="imageRepeatNode" presStyleLbl="alignAcc1" presStyleIdx="2" presStyleCnt="5"/>
      <dgm:spPr/>
    </dgm:pt>
    <dgm:pt modelId="{DC9AE396-83B1-DB4D-A51D-7AEA64D486B5}" type="pres">
      <dgm:prSet presAssocID="{C8892456-DAA4-7A4D-9C5D-214023CD714E}" presName="imageaccent3" presStyleCnt="0"/>
      <dgm:spPr/>
    </dgm:pt>
    <dgm:pt modelId="{BF44BC59-8046-3A42-81BF-8A3E5C0C6F94}" type="pres">
      <dgm:prSet presAssocID="{C8892456-DAA4-7A4D-9C5D-214023CD714E}" presName="accentRepeatNode" presStyleLbl="solidAlignAcc1" presStyleIdx="5" presStyleCnt="10"/>
      <dgm:spPr/>
    </dgm:pt>
    <dgm:pt modelId="{5616363A-62A9-5445-8523-DD3FD0420E13}" type="pres">
      <dgm:prSet presAssocID="{51A18FCF-4E0B-F748-8D03-AD2C14250A60}" presName="text4" presStyleCnt="0"/>
      <dgm:spPr/>
    </dgm:pt>
    <dgm:pt modelId="{A07708D1-7D19-C74D-BBB8-67600CF2FA8C}" type="pres">
      <dgm:prSet presAssocID="{51A18FCF-4E0B-F748-8D03-AD2C14250A60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C9A8D73-7148-8E4C-BC30-B4109567C3FA}" type="pres">
      <dgm:prSet presAssocID="{51A18FCF-4E0B-F748-8D03-AD2C14250A60}" presName="textaccent4" presStyleCnt="0"/>
      <dgm:spPr/>
    </dgm:pt>
    <dgm:pt modelId="{946DCEE2-36C2-6947-9850-5347598148E4}" type="pres">
      <dgm:prSet presAssocID="{51A18FCF-4E0B-F748-8D03-AD2C14250A60}" presName="accentRepeatNode" presStyleLbl="solidAlignAcc1" presStyleIdx="6" presStyleCnt="10"/>
      <dgm:spPr>
        <a:noFill/>
      </dgm:spPr>
    </dgm:pt>
    <dgm:pt modelId="{30FF8834-8358-D149-A7EA-A3ED158FC4EC}" type="pres">
      <dgm:prSet presAssocID="{56C3250C-F1F7-814D-9C69-5C4ECA83F275}" presName="image4" presStyleCnt="0"/>
      <dgm:spPr/>
    </dgm:pt>
    <dgm:pt modelId="{FA53F208-9FD4-664B-9E1A-192AE5E3B1B2}" type="pres">
      <dgm:prSet presAssocID="{56C3250C-F1F7-814D-9C69-5C4ECA83F275}" presName="imageRepeatNode" presStyleLbl="alignAcc1" presStyleIdx="3" presStyleCnt="5"/>
      <dgm:spPr/>
    </dgm:pt>
    <dgm:pt modelId="{9EEB355C-CCFD-B446-A7B5-A0FCD9509EBD}" type="pres">
      <dgm:prSet presAssocID="{56C3250C-F1F7-814D-9C69-5C4ECA83F275}" presName="imageaccent4" presStyleCnt="0"/>
      <dgm:spPr/>
    </dgm:pt>
    <dgm:pt modelId="{32DC5DA8-C94A-8D4B-9122-A0C1FDCDBB78}" type="pres">
      <dgm:prSet presAssocID="{56C3250C-F1F7-814D-9C69-5C4ECA83F275}" presName="accentRepeatNode" presStyleLbl="solidAlignAcc1" presStyleIdx="7" presStyleCnt="10"/>
      <dgm:spPr>
        <a:ln>
          <a:noFill/>
        </a:ln>
      </dgm:spPr>
    </dgm:pt>
    <dgm:pt modelId="{06FEB316-7ED7-7B4A-9CDA-237EF58D8E70}" type="pres">
      <dgm:prSet presAssocID="{10FDFEE8-3B1A-8B4E-B9F2-06277D3987C9}" presName="text5" presStyleCnt="0"/>
      <dgm:spPr/>
    </dgm:pt>
    <dgm:pt modelId="{A7771593-E958-3842-8DA4-6649799948E4}" type="pres">
      <dgm:prSet presAssocID="{10FDFEE8-3B1A-8B4E-B9F2-06277D3987C9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EA52FA1-F39E-614F-BA3F-B27EFC47ADA0}" type="pres">
      <dgm:prSet presAssocID="{10FDFEE8-3B1A-8B4E-B9F2-06277D3987C9}" presName="textaccent5" presStyleCnt="0"/>
      <dgm:spPr/>
    </dgm:pt>
    <dgm:pt modelId="{1FF03783-C2E0-FA49-B7C3-C6CDCB5B0A72}" type="pres">
      <dgm:prSet presAssocID="{10FDFEE8-3B1A-8B4E-B9F2-06277D3987C9}" presName="accentRepeatNode" presStyleLbl="solidAlignAcc1" presStyleIdx="8" presStyleCnt="10"/>
      <dgm:spPr>
        <a:noFill/>
      </dgm:spPr>
    </dgm:pt>
    <dgm:pt modelId="{528F6201-B91B-8041-B91B-B46FDEB68C6C}" type="pres">
      <dgm:prSet presAssocID="{1CFBE6FF-1BA5-BE46-8E9A-86398A54E4C6}" presName="image5" presStyleCnt="0"/>
      <dgm:spPr/>
    </dgm:pt>
    <dgm:pt modelId="{0F0F5D78-4964-9E48-BAF5-071845E3B694}" type="pres">
      <dgm:prSet presAssocID="{1CFBE6FF-1BA5-BE46-8E9A-86398A54E4C6}" presName="imageRepeatNode" presStyleLbl="alignAcc1" presStyleIdx="4" presStyleCnt="5" custLinFactNeighborX="-85876" custLinFactNeighborY="56636"/>
      <dgm:spPr/>
    </dgm:pt>
    <dgm:pt modelId="{84BA2EB1-40F7-4745-8A14-36D7F83A2086}" type="pres">
      <dgm:prSet presAssocID="{1CFBE6FF-1BA5-BE46-8E9A-86398A54E4C6}" presName="imageaccent5" presStyleCnt="0"/>
      <dgm:spPr/>
    </dgm:pt>
    <dgm:pt modelId="{82718C5C-9FF2-144E-96E1-6C4761A0DEA8}" type="pres">
      <dgm:prSet presAssocID="{1CFBE6FF-1BA5-BE46-8E9A-86398A54E4C6}" presName="accentRepeatNode" presStyleLbl="solidAlignAcc1" presStyleIdx="9" presStyleCnt="10" custLinFactX="-91170" custLinFactY="400000" custLinFactNeighborX="-100000" custLinFactNeighborY="428415"/>
      <dgm:spPr/>
    </dgm:pt>
  </dgm:ptLst>
  <dgm:cxnLst>
    <dgm:cxn modelId="{4E846B09-3D83-3E4E-A0DB-6BF20863BB3A}" srcId="{C0987BDE-F884-5B4D-B257-E1C63A71F137}" destId="{51A18FCF-4E0B-F748-8D03-AD2C14250A60}" srcOrd="3" destOrd="0" parTransId="{A39E8879-A613-1E47-93E5-B8B9DCC98A3F}" sibTransId="{56C3250C-F1F7-814D-9C69-5C4ECA83F275}"/>
    <dgm:cxn modelId="{DBBC290A-F423-5440-B094-5EA3C5FCB5AB}" type="presOf" srcId="{C8892456-DAA4-7A4D-9C5D-214023CD714E}" destId="{378361EF-9CE3-7A43-89E7-469DF43D4F52}" srcOrd="0" destOrd="0" presId="urn:microsoft.com/office/officeart/2008/layout/HexagonCluster"/>
    <dgm:cxn modelId="{62F6140C-A055-CC46-BD5D-01D7C466F526}" type="presOf" srcId="{182E2970-4DAF-5D4C-846D-4D9B8F9F3656}" destId="{63DC798E-6B8C-8D48-90AC-DB0DAEC07981}" srcOrd="0" destOrd="0" presId="urn:microsoft.com/office/officeart/2008/layout/HexagonCluster"/>
    <dgm:cxn modelId="{4377AF42-40BA-2842-B522-DFA1C621805B}" type="presOf" srcId="{10FDFEE8-3B1A-8B4E-B9F2-06277D3987C9}" destId="{A7771593-E958-3842-8DA4-6649799948E4}" srcOrd="0" destOrd="0" presId="urn:microsoft.com/office/officeart/2008/layout/HexagonCluster"/>
    <dgm:cxn modelId="{2789D166-11C6-5849-B60B-3A061AD580A2}" type="presOf" srcId="{DFE63F3F-7D9B-B849-90C9-4523252DD0BF}" destId="{DAFEDA80-1A8C-9C4C-8D7D-217320F5D2B5}" srcOrd="0" destOrd="0" presId="urn:microsoft.com/office/officeart/2008/layout/HexagonCluster"/>
    <dgm:cxn modelId="{209A5849-BAD1-B64A-8BE5-337978679EF7}" srcId="{C0987BDE-F884-5B4D-B257-E1C63A71F137}" destId="{10FDFEE8-3B1A-8B4E-B9F2-06277D3987C9}" srcOrd="4" destOrd="0" parTransId="{703F01B8-352A-D947-9543-F11200F4767A}" sibTransId="{1CFBE6FF-1BA5-BE46-8E9A-86398A54E4C6}"/>
    <dgm:cxn modelId="{A6F2496C-7ECD-E941-B7CC-47B7142BD3DC}" type="presOf" srcId="{C0987BDE-F884-5B4D-B257-E1C63A71F137}" destId="{FA98E77D-7BF7-A141-AD43-F9D4F1FE3EBF}" srcOrd="0" destOrd="0" presId="urn:microsoft.com/office/officeart/2008/layout/HexagonCluster"/>
    <dgm:cxn modelId="{8038DD50-4F30-1448-8C92-85BA024E7187}" srcId="{C0987BDE-F884-5B4D-B257-E1C63A71F137}" destId="{B3A95ED8-8650-9649-8223-86A646811FC6}" srcOrd="2" destOrd="0" parTransId="{04FCA576-7BFC-4F49-ACD7-A05D31A3EC0D}" sibTransId="{C8892456-DAA4-7A4D-9C5D-214023CD714E}"/>
    <dgm:cxn modelId="{6135187E-E712-0241-8760-4DF4A7217ACA}" type="presOf" srcId="{51A18FCF-4E0B-F748-8D03-AD2C14250A60}" destId="{A07708D1-7D19-C74D-BBB8-67600CF2FA8C}" srcOrd="0" destOrd="0" presId="urn:microsoft.com/office/officeart/2008/layout/HexagonCluster"/>
    <dgm:cxn modelId="{A5878AB4-385B-454D-999D-F8CD327F91E4}" type="presOf" srcId="{87BE8AA0-D6B5-9D4C-899E-FFC0B7344417}" destId="{2027B48B-7715-C940-9728-9AC4D311BF93}" srcOrd="0" destOrd="0" presId="urn:microsoft.com/office/officeart/2008/layout/HexagonCluster"/>
    <dgm:cxn modelId="{EA86DFC0-CD35-7A4F-B549-C0F75047F2F3}" srcId="{C0987BDE-F884-5B4D-B257-E1C63A71F137}" destId="{182E2970-4DAF-5D4C-846D-4D9B8F9F3656}" srcOrd="1" destOrd="0" parTransId="{7DDA3E04-0DE7-474E-A40D-F69BBD3CE79D}" sibTransId="{87BE8AA0-D6B5-9D4C-899E-FFC0B7344417}"/>
    <dgm:cxn modelId="{D5C66BC3-8AD5-8446-90D4-3D5D498B98AF}" type="presOf" srcId="{B3A95ED8-8650-9649-8223-86A646811FC6}" destId="{A7ADD2FB-FFCF-A144-B3A1-BB7870E98A8B}" srcOrd="0" destOrd="0" presId="urn:microsoft.com/office/officeart/2008/layout/HexagonCluster"/>
    <dgm:cxn modelId="{5D7DEAC5-6CA0-DA44-A8F8-98CF44683D3C}" type="presOf" srcId="{1CFBE6FF-1BA5-BE46-8E9A-86398A54E4C6}" destId="{0F0F5D78-4964-9E48-BAF5-071845E3B694}" srcOrd="0" destOrd="0" presId="urn:microsoft.com/office/officeart/2008/layout/HexagonCluster"/>
    <dgm:cxn modelId="{7E3CB3CB-993E-0141-9D73-AFEEEDA6A57F}" type="presOf" srcId="{56C3250C-F1F7-814D-9C69-5C4ECA83F275}" destId="{FA53F208-9FD4-664B-9E1A-192AE5E3B1B2}" srcOrd="0" destOrd="0" presId="urn:microsoft.com/office/officeart/2008/layout/HexagonCluster"/>
    <dgm:cxn modelId="{6DF228D4-CFE4-EC48-9B90-0E429C5021EA}" srcId="{C0987BDE-F884-5B4D-B257-E1C63A71F137}" destId="{71DE7350-6EB9-B345-8114-8632900AD7F7}" srcOrd="0" destOrd="0" parTransId="{F8E41C3F-9DEA-0C40-AC54-EF06A17948F8}" sibTransId="{DFE63F3F-7D9B-B849-90C9-4523252DD0BF}"/>
    <dgm:cxn modelId="{5B9ACEF5-4460-224B-9EED-5C544A1E2186}" type="presOf" srcId="{71DE7350-6EB9-B345-8114-8632900AD7F7}" destId="{88D4DD55-A115-6549-8FEC-94A8460DB921}" srcOrd="0" destOrd="0" presId="urn:microsoft.com/office/officeart/2008/layout/HexagonCluster"/>
    <dgm:cxn modelId="{E7CA8EEE-673E-9349-A803-722B8268E0CD}" type="presParOf" srcId="{FA98E77D-7BF7-A141-AD43-F9D4F1FE3EBF}" destId="{0BDF3272-6ED4-E549-9EE8-33F690A44939}" srcOrd="0" destOrd="0" presId="urn:microsoft.com/office/officeart/2008/layout/HexagonCluster"/>
    <dgm:cxn modelId="{9274D47D-6D60-2C42-A56A-AF91FD0A60CB}" type="presParOf" srcId="{0BDF3272-6ED4-E549-9EE8-33F690A44939}" destId="{88D4DD55-A115-6549-8FEC-94A8460DB921}" srcOrd="0" destOrd="0" presId="urn:microsoft.com/office/officeart/2008/layout/HexagonCluster"/>
    <dgm:cxn modelId="{0823C29F-ACD1-C74E-9F8A-2FC8930DD2B8}" type="presParOf" srcId="{FA98E77D-7BF7-A141-AD43-F9D4F1FE3EBF}" destId="{6E6425D5-0CDA-B041-A02E-41286319F735}" srcOrd="1" destOrd="0" presId="urn:microsoft.com/office/officeart/2008/layout/HexagonCluster"/>
    <dgm:cxn modelId="{B214DE1E-9281-EF44-833E-84EE89493673}" type="presParOf" srcId="{6E6425D5-0CDA-B041-A02E-41286319F735}" destId="{4A5E1105-272C-D143-B41D-AE70605B66DB}" srcOrd="0" destOrd="0" presId="urn:microsoft.com/office/officeart/2008/layout/HexagonCluster"/>
    <dgm:cxn modelId="{F6ABA806-B0EC-2940-A33F-CDC203BFABBE}" type="presParOf" srcId="{FA98E77D-7BF7-A141-AD43-F9D4F1FE3EBF}" destId="{0318C67B-6D93-114B-8821-F09EB6CEAF0D}" srcOrd="2" destOrd="0" presId="urn:microsoft.com/office/officeart/2008/layout/HexagonCluster"/>
    <dgm:cxn modelId="{54D03E56-E3BE-2D44-B3BD-E721D952E139}" type="presParOf" srcId="{0318C67B-6D93-114B-8821-F09EB6CEAF0D}" destId="{DAFEDA80-1A8C-9C4C-8D7D-217320F5D2B5}" srcOrd="0" destOrd="0" presId="urn:microsoft.com/office/officeart/2008/layout/HexagonCluster"/>
    <dgm:cxn modelId="{6735B4BB-B791-CE44-8F7E-BF9ED4F1F1FA}" type="presParOf" srcId="{FA98E77D-7BF7-A141-AD43-F9D4F1FE3EBF}" destId="{426F451E-E415-F94B-9746-B647B220B516}" srcOrd="3" destOrd="0" presId="urn:microsoft.com/office/officeart/2008/layout/HexagonCluster"/>
    <dgm:cxn modelId="{7C1FAC16-ED66-E140-BCA1-6E1BFD4EEA5B}" type="presParOf" srcId="{426F451E-E415-F94B-9746-B647B220B516}" destId="{1CDEC732-6EB6-B54F-8A7C-B7834EB6BC85}" srcOrd="0" destOrd="0" presId="urn:microsoft.com/office/officeart/2008/layout/HexagonCluster"/>
    <dgm:cxn modelId="{6827E79E-6136-B24F-B6A4-C4F517DDB68A}" type="presParOf" srcId="{FA98E77D-7BF7-A141-AD43-F9D4F1FE3EBF}" destId="{C990FF2A-E504-A140-B414-1E63C690ACF4}" srcOrd="4" destOrd="0" presId="urn:microsoft.com/office/officeart/2008/layout/HexagonCluster"/>
    <dgm:cxn modelId="{A0B64349-61AD-2146-A637-9C9ED205483C}" type="presParOf" srcId="{C990FF2A-E504-A140-B414-1E63C690ACF4}" destId="{63DC798E-6B8C-8D48-90AC-DB0DAEC07981}" srcOrd="0" destOrd="0" presId="urn:microsoft.com/office/officeart/2008/layout/HexagonCluster"/>
    <dgm:cxn modelId="{17CFA28C-5F48-534E-BCA5-61F9E39E0941}" type="presParOf" srcId="{FA98E77D-7BF7-A141-AD43-F9D4F1FE3EBF}" destId="{23322D03-A19A-F944-8F13-625F1457A382}" srcOrd="5" destOrd="0" presId="urn:microsoft.com/office/officeart/2008/layout/HexagonCluster"/>
    <dgm:cxn modelId="{95239FAE-7150-C14A-90AC-3098D3C30853}" type="presParOf" srcId="{23322D03-A19A-F944-8F13-625F1457A382}" destId="{5FDC20F7-5623-AA4A-B754-FCBEDB63A877}" srcOrd="0" destOrd="0" presId="urn:microsoft.com/office/officeart/2008/layout/HexagonCluster"/>
    <dgm:cxn modelId="{0B3BFED1-E122-7F4B-9B8C-326164855A27}" type="presParOf" srcId="{FA98E77D-7BF7-A141-AD43-F9D4F1FE3EBF}" destId="{118FF90F-FBCB-FA4C-B96C-C7E704604FC3}" srcOrd="6" destOrd="0" presId="urn:microsoft.com/office/officeart/2008/layout/HexagonCluster"/>
    <dgm:cxn modelId="{05164817-EB54-FC49-ADC5-871B381DF029}" type="presParOf" srcId="{118FF90F-FBCB-FA4C-B96C-C7E704604FC3}" destId="{2027B48B-7715-C940-9728-9AC4D311BF93}" srcOrd="0" destOrd="0" presId="urn:microsoft.com/office/officeart/2008/layout/HexagonCluster"/>
    <dgm:cxn modelId="{9E788731-17D5-4A4E-A439-E8E5E997823D}" type="presParOf" srcId="{FA98E77D-7BF7-A141-AD43-F9D4F1FE3EBF}" destId="{963FFC31-5E4E-7145-8093-9DADC99C9C6A}" srcOrd="7" destOrd="0" presId="urn:microsoft.com/office/officeart/2008/layout/HexagonCluster"/>
    <dgm:cxn modelId="{FF8A05C9-F3FB-2244-99BB-068E343F10BC}" type="presParOf" srcId="{963FFC31-5E4E-7145-8093-9DADC99C9C6A}" destId="{4196EA14-EF49-3C45-8E40-1C85A2921280}" srcOrd="0" destOrd="0" presId="urn:microsoft.com/office/officeart/2008/layout/HexagonCluster"/>
    <dgm:cxn modelId="{133B31A0-55CC-474D-81F0-DAD41F1E6F24}" type="presParOf" srcId="{FA98E77D-7BF7-A141-AD43-F9D4F1FE3EBF}" destId="{4C2980C8-1A86-B24B-98E9-45ADD8EE0BD8}" srcOrd="8" destOrd="0" presId="urn:microsoft.com/office/officeart/2008/layout/HexagonCluster"/>
    <dgm:cxn modelId="{32DC1207-DAB5-ED4D-8AF9-63DC267FA12F}" type="presParOf" srcId="{4C2980C8-1A86-B24B-98E9-45ADD8EE0BD8}" destId="{A7ADD2FB-FFCF-A144-B3A1-BB7870E98A8B}" srcOrd="0" destOrd="0" presId="urn:microsoft.com/office/officeart/2008/layout/HexagonCluster"/>
    <dgm:cxn modelId="{BF13BB92-834F-7044-9B13-8A842E2955FC}" type="presParOf" srcId="{FA98E77D-7BF7-A141-AD43-F9D4F1FE3EBF}" destId="{72886B8A-616D-E04C-A57C-AD65F8120D83}" srcOrd="9" destOrd="0" presId="urn:microsoft.com/office/officeart/2008/layout/HexagonCluster"/>
    <dgm:cxn modelId="{68581BA9-270D-1D43-A78B-3D2D335D2C96}" type="presParOf" srcId="{72886B8A-616D-E04C-A57C-AD65F8120D83}" destId="{9107F302-8EBB-5341-A714-7170C754BCDE}" srcOrd="0" destOrd="0" presId="urn:microsoft.com/office/officeart/2008/layout/HexagonCluster"/>
    <dgm:cxn modelId="{1CD079EA-0CC5-5744-82B2-C77B37D6E6FC}" type="presParOf" srcId="{FA98E77D-7BF7-A141-AD43-F9D4F1FE3EBF}" destId="{86D95995-0563-3D40-BF19-4462E6DA711F}" srcOrd="10" destOrd="0" presId="urn:microsoft.com/office/officeart/2008/layout/HexagonCluster"/>
    <dgm:cxn modelId="{023736D0-A27A-B54F-A32B-24F26E2D7339}" type="presParOf" srcId="{86D95995-0563-3D40-BF19-4462E6DA711F}" destId="{378361EF-9CE3-7A43-89E7-469DF43D4F52}" srcOrd="0" destOrd="0" presId="urn:microsoft.com/office/officeart/2008/layout/HexagonCluster"/>
    <dgm:cxn modelId="{C4307F7A-4102-D441-B3C4-915F8979EBE0}" type="presParOf" srcId="{FA98E77D-7BF7-A141-AD43-F9D4F1FE3EBF}" destId="{DC9AE396-83B1-DB4D-A51D-7AEA64D486B5}" srcOrd="11" destOrd="0" presId="urn:microsoft.com/office/officeart/2008/layout/HexagonCluster"/>
    <dgm:cxn modelId="{76F1FCDC-6C66-0B41-8467-F1E00814ACCD}" type="presParOf" srcId="{DC9AE396-83B1-DB4D-A51D-7AEA64D486B5}" destId="{BF44BC59-8046-3A42-81BF-8A3E5C0C6F94}" srcOrd="0" destOrd="0" presId="urn:microsoft.com/office/officeart/2008/layout/HexagonCluster"/>
    <dgm:cxn modelId="{D7BB7C7C-3FA0-F14C-A53A-4B3186AE8E5F}" type="presParOf" srcId="{FA98E77D-7BF7-A141-AD43-F9D4F1FE3EBF}" destId="{5616363A-62A9-5445-8523-DD3FD0420E13}" srcOrd="12" destOrd="0" presId="urn:microsoft.com/office/officeart/2008/layout/HexagonCluster"/>
    <dgm:cxn modelId="{FD516E3C-5456-8041-9423-F421B17BC4CD}" type="presParOf" srcId="{5616363A-62A9-5445-8523-DD3FD0420E13}" destId="{A07708D1-7D19-C74D-BBB8-67600CF2FA8C}" srcOrd="0" destOrd="0" presId="urn:microsoft.com/office/officeart/2008/layout/HexagonCluster"/>
    <dgm:cxn modelId="{5B319BFB-D0E5-9D4F-A015-8432476B3D2A}" type="presParOf" srcId="{FA98E77D-7BF7-A141-AD43-F9D4F1FE3EBF}" destId="{4C9A8D73-7148-8E4C-BC30-B4109567C3FA}" srcOrd="13" destOrd="0" presId="urn:microsoft.com/office/officeart/2008/layout/HexagonCluster"/>
    <dgm:cxn modelId="{FE37799A-64FC-EC44-AB2C-329E60783DF2}" type="presParOf" srcId="{4C9A8D73-7148-8E4C-BC30-B4109567C3FA}" destId="{946DCEE2-36C2-6947-9850-5347598148E4}" srcOrd="0" destOrd="0" presId="urn:microsoft.com/office/officeart/2008/layout/HexagonCluster"/>
    <dgm:cxn modelId="{1E6B02BB-EE5B-3F47-B986-09DFB2FC689D}" type="presParOf" srcId="{FA98E77D-7BF7-A141-AD43-F9D4F1FE3EBF}" destId="{30FF8834-8358-D149-A7EA-A3ED158FC4EC}" srcOrd="14" destOrd="0" presId="urn:microsoft.com/office/officeart/2008/layout/HexagonCluster"/>
    <dgm:cxn modelId="{DC2179B7-F772-854E-9192-0887FF32F71A}" type="presParOf" srcId="{30FF8834-8358-D149-A7EA-A3ED158FC4EC}" destId="{FA53F208-9FD4-664B-9E1A-192AE5E3B1B2}" srcOrd="0" destOrd="0" presId="urn:microsoft.com/office/officeart/2008/layout/HexagonCluster"/>
    <dgm:cxn modelId="{FDD99132-76A0-9546-A02C-CDFAD0A503C6}" type="presParOf" srcId="{FA98E77D-7BF7-A141-AD43-F9D4F1FE3EBF}" destId="{9EEB355C-CCFD-B446-A7B5-A0FCD9509EBD}" srcOrd="15" destOrd="0" presId="urn:microsoft.com/office/officeart/2008/layout/HexagonCluster"/>
    <dgm:cxn modelId="{E2BC8FFE-6450-A64D-8BC0-FE4B0507DD8A}" type="presParOf" srcId="{9EEB355C-CCFD-B446-A7B5-A0FCD9509EBD}" destId="{32DC5DA8-C94A-8D4B-9122-A0C1FDCDBB78}" srcOrd="0" destOrd="0" presId="urn:microsoft.com/office/officeart/2008/layout/HexagonCluster"/>
    <dgm:cxn modelId="{D334CEFC-BBB1-7441-9230-69CF1893BAF7}" type="presParOf" srcId="{FA98E77D-7BF7-A141-AD43-F9D4F1FE3EBF}" destId="{06FEB316-7ED7-7B4A-9CDA-237EF58D8E70}" srcOrd="16" destOrd="0" presId="urn:microsoft.com/office/officeart/2008/layout/HexagonCluster"/>
    <dgm:cxn modelId="{CCD76872-F5E1-9149-9391-7DED6E7B0121}" type="presParOf" srcId="{06FEB316-7ED7-7B4A-9CDA-237EF58D8E70}" destId="{A7771593-E958-3842-8DA4-6649799948E4}" srcOrd="0" destOrd="0" presId="urn:microsoft.com/office/officeart/2008/layout/HexagonCluster"/>
    <dgm:cxn modelId="{A5AADFE0-6735-C74F-AF04-ADC6392F99A4}" type="presParOf" srcId="{FA98E77D-7BF7-A141-AD43-F9D4F1FE3EBF}" destId="{2EA52FA1-F39E-614F-BA3F-B27EFC47ADA0}" srcOrd="17" destOrd="0" presId="urn:microsoft.com/office/officeart/2008/layout/HexagonCluster"/>
    <dgm:cxn modelId="{687A9D30-314C-F54C-828B-3CD9A9CFBA25}" type="presParOf" srcId="{2EA52FA1-F39E-614F-BA3F-B27EFC47ADA0}" destId="{1FF03783-C2E0-FA49-B7C3-C6CDCB5B0A72}" srcOrd="0" destOrd="0" presId="urn:microsoft.com/office/officeart/2008/layout/HexagonCluster"/>
    <dgm:cxn modelId="{A305ABD8-4E20-7449-A8AE-5F00BA2DCA51}" type="presParOf" srcId="{FA98E77D-7BF7-A141-AD43-F9D4F1FE3EBF}" destId="{528F6201-B91B-8041-B91B-B46FDEB68C6C}" srcOrd="18" destOrd="0" presId="urn:microsoft.com/office/officeart/2008/layout/HexagonCluster"/>
    <dgm:cxn modelId="{B46EC7A5-06B2-3345-B6F6-2E5C1C0EED94}" type="presParOf" srcId="{528F6201-B91B-8041-B91B-B46FDEB68C6C}" destId="{0F0F5D78-4964-9E48-BAF5-071845E3B694}" srcOrd="0" destOrd="0" presId="urn:microsoft.com/office/officeart/2008/layout/HexagonCluster"/>
    <dgm:cxn modelId="{AF3CBC5F-27A2-4447-BB0F-935BF48E477B}" type="presParOf" srcId="{FA98E77D-7BF7-A141-AD43-F9D4F1FE3EBF}" destId="{84BA2EB1-40F7-4745-8A14-36D7F83A2086}" srcOrd="19" destOrd="0" presId="urn:microsoft.com/office/officeart/2008/layout/HexagonCluster"/>
    <dgm:cxn modelId="{82CB4B18-A581-D048-BF85-1A9F63C90E72}" type="presParOf" srcId="{84BA2EB1-40F7-4745-8A14-36D7F83A2086}" destId="{82718C5C-9FF2-144E-96E1-6C4761A0DEA8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4DD55-A115-6549-8FEC-94A8460DB921}">
      <dsp:nvSpPr>
        <dsp:cNvPr id="0" name=""/>
        <dsp:cNvSpPr/>
      </dsp:nvSpPr>
      <dsp:spPr>
        <a:xfrm>
          <a:off x="1319174" y="3144755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rgbClr val="00275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 and Legal</a:t>
          </a:r>
        </a:p>
      </dsp:txBody>
      <dsp:txXfrm>
        <a:off x="1556592" y="3348585"/>
        <a:ext cx="1058104" cy="908415"/>
      </dsp:txXfrm>
    </dsp:sp>
    <dsp:sp modelId="{4A5E1105-272C-D143-B41D-AE70605B66DB}">
      <dsp:nvSpPr>
        <dsp:cNvPr id="0" name=""/>
        <dsp:cNvSpPr/>
      </dsp:nvSpPr>
      <dsp:spPr>
        <a:xfrm>
          <a:off x="1355750" y="3733259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00275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EDA80-1A8C-9C4C-8D7D-217320F5D2B5}">
      <dsp:nvSpPr>
        <dsp:cNvPr id="0" name=""/>
        <dsp:cNvSpPr/>
      </dsp:nvSpPr>
      <dsp:spPr>
        <a:xfrm>
          <a:off x="0" y="2417183"/>
          <a:ext cx="1532940" cy="13160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EC732-6EB6-B54F-8A7C-B7834EB6BC85}">
      <dsp:nvSpPr>
        <dsp:cNvPr id="0" name=""/>
        <dsp:cNvSpPr/>
      </dsp:nvSpPr>
      <dsp:spPr>
        <a:xfrm>
          <a:off x="1050137" y="3558459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DD2FB-FFCF-A144-B3A1-BB7870E98A8B}">
      <dsp:nvSpPr>
        <dsp:cNvPr id="0" name=""/>
        <dsp:cNvSpPr/>
      </dsp:nvSpPr>
      <dsp:spPr>
        <a:xfrm>
          <a:off x="2611905" y="2405373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rgbClr val="00A78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 presence</a:t>
          </a:r>
        </a:p>
      </dsp:txBody>
      <dsp:txXfrm>
        <a:off x="2849323" y="2609203"/>
        <a:ext cx="1058104" cy="908415"/>
      </dsp:txXfrm>
    </dsp:sp>
    <dsp:sp modelId="{9107F302-8EBB-5341-A714-7170C754BCDE}">
      <dsp:nvSpPr>
        <dsp:cNvPr id="0" name=""/>
        <dsp:cNvSpPr/>
      </dsp:nvSpPr>
      <dsp:spPr>
        <a:xfrm>
          <a:off x="3693363" y="3551453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00A78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361EF-9CE3-7A43-89E7-469DF43D4F52}">
      <dsp:nvSpPr>
        <dsp:cNvPr id="0" name=""/>
        <dsp:cNvSpPr/>
      </dsp:nvSpPr>
      <dsp:spPr>
        <a:xfrm>
          <a:off x="3956710" y="3141953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4BC59-8046-3A42-81BF-8A3E5C0C6F94}">
      <dsp:nvSpPr>
        <dsp:cNvPr id="0" name=""/>
        <dsp:cNvSpPr/>
      </dsp:nvSpPr>
      <dsp:spPr>
        <a:xfrm>
          <a:off x="3994099" y="3727654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71593-E958-3842-8DA4-6649799948E4}">
      <dsp:nvSpPr>
        <dsp:cNvPr id="0" name=""/>
        <dsp:cNvSpPr/>
      </dsp:nvSpPr>
      <dsp:spPr>
        <a:xfrm>
          <a:off x="1319174" y="1689611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rgbClr val="24CBD4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ea typeface="Arial" charset="0"/>
              <a:cs typeface="Arial" charset="0"/>
            </a:rPr>
            <a:t>Strategy</a:t>
          </a:r>
        </a:p>
      </dsp:txBody>
      <dsp:txXfrm>
        <a:off x="1556592" y="1893441"/>
        <a:ext cx="1058104" cy="908415"/>
      </dsp:txXfrm>
    </dsp:sp>
    <dsp:sp modelId="{1FF03783-C2E0-FA49-B7C3-C6CDCB5B0A72}">
      <dsp:nvSpPr>
        <dsp:cNvPr id="0" name=""/>
        <dsp:cNvSpPr/>
      </dsp:nvSpPr>
      <dsp:spPr>
        <a:xfrm>
          <a:off x="2369312" y="171448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24CBD4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F5D78-4964-9E48-BAF5-071845E3B694}">
      <dsp:nvSpPr>
        <dsp:cNvPr id="0" name=""/>
        <dsp:cNvSpPr/>
      </dsp:nvSpPr>
      <dsp:spPr>
        <a:xfrm>
          <a:off x="2638348" y="957835"/>
          <a:ext cx="1532940" cy="13160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18C5C-9FF2-144E-96E1-6C4761A0DEA8}">
      <dsp:nvSpPr>
        <dsp:cNvPr id="0" name=""/>
        <dsp:cNvSpPr/>
      </dsp:nvSpPr>
      <dsp:spPr>
        <a:xfrm>
          <a:off x="2681427" y="1541084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D911D-84FA-4AE0-8F37-650DC19BA095}">
      <dsp:nvSpPr>
        <dsp:cNvPr id="0" name=""/>
        <dsp:cNvSpPr/>
      </dsp:nvSpPr>
      <dsp:spPr>
        <a:xfrm>
          <a:off x="3956710" y="1686809"/>
          <a:ext cx="1532940" cy="13160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Selling your product</a:t>
          </a:r>
        </a:p>
      </dsp:txBody>
      <dsp:txXfrm>
        <a:off x="4194128" y="1890639"/>
        <a:ext cx="1058104" cy="908415"/>
      </dsp:txXfrm>
    </dsp:sp>
    <dsp:sp modelId="{51B8E9BD-C450-4082-8F71-B8F036E7B782}">
      <dsp:nvSpPr>
        <dsp:cNvPr id="0" name=""/>
        <dsp:cNvSpPr/>
      </dsp:nvSpPr>
      <dsp:spPr>
        <a:xfrm>
          <a:off x="5283200" y="2270057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54E0C-4DA6-464B-BA12-3869868969DE}">
      <dsp:nvSpPr>
        <dsp:cNvPr id="0" name=""/>
        <dsp:cNvSpPr/>
      </dsp:nvSpPr>
      <dsp:spPr>
        <a:xfrm>
          <a:off x="5275884" y="2426641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A0482-58FC-4D82-A635-D66BF48B327D}">
      <dsp:nvSpPr>
        <dsp:cNvPr id="0" name=""/>
        <dsp:cNvSpPr/>
      </dsp:nvSpPr>
      <dsp:spPr>
        <a:xfrm>
          <a:off x="5574995" y="245046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0D471-FD91-4CEB-9059-3BC96ED1D513}">
      <dsp:nvSpPr>
        <dsp:cNvPr id="0" name=""/>
        <dsp:cNvSpPr/>
      </dsp:nvSpPr>
      <dsp:spPr>
        <a:xfrm>
          <a:off x="5275884" y="971847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5513302" y="1175677"/>
        <a:ext cx="1058104" cy="908415"/>
      </dsp:txXfrm>
    </dsp:sp>
    <dsp:sp modelId="{0A185FF7-594A-41F0-8C79-E8A917CAC7A2}">
      <dsp:nvSpPr>
        <dsp:cNvPr id="0" name=""/>
        <dsp:cNvSpPr/>
      </dsp:nvSpPr>
      <dsp:spPr>
        <a:xfrm>
          <a:off x="6602374" y="156175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E3300-5F9A-44F1-ADFC-6C91298F73A5}">
      <dsp:nvSpPr>
        <dsp:cNvPr id="0" name=""/>
        <dsp:cNvSpPr/>
      </dsp:nvSpPr>
      <dsp:spPr>
        <a:xfrm>
          <a:off x="6595059" y="1706075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C87A6-7B6B-4FF4-82FF-42EA90534E41}">
      <dsp:nvSpPr>
        <dsp:cNvPr id="0" name=""/>
        <dsp:cNvSpPr/>
      </dsp:nvSpPr>
      <dsp:spPr>
        <a:xfrm>
          <a:off x="6900672" y="1735500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4DD55-A115-6549-8FEC-94A8460DB921}">
      <dsp:nvSpPr>
        <dsp:cNvPr id="0" name=""/>
        <dsp:cNvSpPr/>
      </dsp:nvSpPr>
      <dsp:spPr>
        <a:xfrm>
          <a:off x="1566265" y="3217176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Didsbury</a:t>
          </a:r>
          <a:r>
            <a:rPr lang="en-US" sz="2400" kern="1200" dirty="0"/>
            <a:t> Gin </a:t>
          </a:r>
          <a:r>
            <a:rPr lang="en-US" sz="1600" kern="1200" dirty="0"/>
            <a:t>(Dragons Den, national, export)</a:t>
          </a:r>
        </a:p>
      </dsp:txBody>
      <dsp:txXfrm>
        <a:off x="1852000" y="3462447"/>
        <a:ext cx="1273586" cy="1093225"/>
      </dsp:txXfrm>
    </dsp:sp>
    <dsp:sp modelId="{4A5E1105-272C-D143-B41D-AE70605B66DB}">
      <dsp:nvSpPr>
        <dsp:cNvPr id="0" name=""/>
        <dsp:cNvSpPr/>
      </dsp:nvSpPr>
      <dsp:spPr>
        <a:xfrm>
          <a:off x="1623974" y="3917029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EDA80-1A8C-9C4C-8D7D-217320F5D2B5}">
      <dsp:nvSpPr>
        <dsp:cNvPr id="0" name=""/>
        <dsp:cNvSpPr/>
      </dsp:nvSpPr>
      <dsp:spPr>
        <a:xfrm>
          <a:off x="0" y="2317958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EC732-6EB6-B54F-8A7C-B7834EB6BC85}">
      <dsp:nvSpPr>
        <dsp:cNvPr id="0" name=""/>
        <dsp:cNvSpPr/>
      </dsp:nvSpPr>
      <dsp:spPr>
        <a:xfrm>
          <a:off x="1249273" y="3720418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71593-E958-3842-8DA4-6649799948E4}">
      <dsp:nvSpPr>
        <dsp:cNvPr id="0" name=""/>
        <dsp:cNvSpPr/>
      </dsp:nvSpPr>
      <dsp:spPr>
        <a:xfrm>
          <a:off x="3130905" y="2344138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Arial" charset="0"/>
              <a:cs typeface="Arial" charset="0"/>
            </a:rPr>
            <a:t>Se7en brothers &amp; Sis4ers Gin </a:t>
          </a:r>
          <a:r>
            <a:rPr lang="en-US" sz="1600" kern="1200" dirty="0">
              <a:latin typeface="+mn-lt"/>
              <a:ea typeface="Arial" charset="0"/>
              <a:cs typeface="Arial" charset="0"/>
            </a:rPr>
            <a:t>(national, export, new pub chain)</a:t>
          </a:r>
        </a:p>
      </dsp:txBody>
      <dsp:txXfrm>
        <a:off x="3416640" y="2589409"/>
        <a:ext cx="1273586" cy="1093225"/>
      </dsp:txXfrm>
    </dsp:sp>
    <dsp:sp modelId="{1FF03783-C2E0-FA49-B7C3-C6CDCB5B0A72}">
      <dsp:nvSpPr>
        <dsp:cNvPr id="0" name=""/>
        <dsp:cNvSpPr/>
      </dsp:nvSpPr>
      <dsp:spPr>
        <a:xfrm>
          <a:off x="4394809" y="3706613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F5D78-4964-9E48-BAF5-071845E3B694}">
      <dsp:nvSpPr>
        <dsp:cNvPr id="0" name=""/>
        <dsp:cNvSpPr/>
      </dsp:nvSpPr>
      <dsp:spPr>
        <a:xfrm>
          <a:off x="4703673" y="3214666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18C5C-9FF2-144E-96E1-6C4761A0DEA8}">
      <dsp:nvSpPr>
        <dsp:cNvPr id="0" name=""/>
        <dsp:cNvSpPr/>
      </dsp:nvSpPr>
      <dsp:spPr>
        <a:xfrm>
          <a:off x="4745939" y="3924141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B968C-B894-41E4-8A5F-A5EB7B5D7264}">
      <dsp:nvSpPr>
        <dsp:cNvPr id="0" name=""/>
        <dsp:cNvSpPr/>
      </dsp:nvSpPr>
      <dsp:spPr>
        <a:xfrm>
          <a:off x="1566265" y="1490760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Soop</a:t>
          </a:r>
          <a:r>
            <a:rPr lang="en-GB" sz="1500" kern="1200" dirty="0"/>
            <a:t> </a:t>
          </a:r>
          <a:r>
            <a:rPr lang="en-GB" sz="1600" kern="1200" dirty="0"/>
            <a:t>(Selfridges, Morrisons, Good food awards).</a:t>
          </a:r>
        </a:p>
      </dsp:txBody>
      <dsp:txXfrm>
        <a:off x="1852000" y="1736031"/>
        <a:ext cx="1273586" cy="1093225"/>
      </dsp:txXfrm>
    </dsp:sp>
    <dsp:sp modelId="{BA69CD13-A9EA-4C5F-950D-6F483CF8BB45}">
      <dsp:nvSpPr>
        <dsp:cNvPr id="0" name=""/>
        <dsp:cNvSpPr/>
      </dsp:nvSpPr>
      <dsp:spPr>
        <a:xfrm>
          <a:off x="2822041" y="1523390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B95B7-6CAB-45B9-87E6-8A080924BF4F}">
      <dsp:nvSpPr>
        <dsp:cNvPr id="0" name=""/>
        <dsp:cNvSpPr/>
      </dsp:nvSpPr>
      <dsp:spPr>
        <a:xfrm>
          <a:off x="3130905" y="617722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E4BAC-323B-448D-9845-871BA5B1278E}">
      <dsp:nvSpPr>
        <dsp:cNvPr id="0" name=""/>
        <dsp:cNvSpPr/>
      </dsp:nvSpPr>
      <dsp:spPr>
        <a:xfrm>
          <a:off x="3173171" y="131966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9C0B7-D0EC-48B4-97C2-FB6887E994DF}">
      <dsp:nvSpPr>
        <dsp:cNvPr id="0" name=""/>
        <dsp:cNvSpPr/>
      </dsp:nvSpPr>
      <dsp:spPr>
        <a:xfrm>
          <a:off x="4703673" y="1488251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Fazila Foods </a:t>
          </a:r>
          <a:r>
            <a:rPr lang="en-GB" sz="1600" kern="1200" dirty="0"/>
            <a:t>(attained BRC then bought out by Spar)</a:t>
          </a:r>
        </a:p>
      </dsp:txBody>
      <dsp:txXfrm>
        <a:off x="4989408" y="1733522"/>
        <a:ext cx="1273586" cy="1093225"/>
      </dsp:txXfrm>
    </dsp:sp>
    <dsp:sp modelId="{FD4FDBE1-5FDA-493A-BA7A-FFBAB37D73BD}">
      <dsp:nvSpPr>
        <dsp:cNvPr id="0" name=""/>
        <dsp:cNvSpPr/>
      </dsp:nvSpPr>
      <dsp:spPr>
        <a:xfrm>
          <a:off x="6290259" y="218726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861A4-2582-408E-888B-094ED4D339E2}">
      <dsp:nvSpPr>
        <dsp:cNvPr id="0" name=""/>
        <dsp:cNvSpPr/>
      </dsp:nvSpPr>
      <dsp:spPr>
        <a:xfrm>
          <a:off x="6282943" y="2358779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BE79D-AD9D-4D6C-BC3B-A83C2AD8A62C}">
      <dsp:nvSpPr>
        <dsp:cNvPr id="0" name=""/>
        <dsp:cNvSpPr/>
      </dsp:nvSpPr>
      <dsp:spPr>
        <a:xfrm>
          <a:off x="6655206" y="238680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4DD55-A115-6549-8FEC-94A8460DB921}">
      <dsp:nvSpPr>
        <dsp:cNvPr id="0" name=""/>
        <dsp:cNvSpPr/>
      </dsp:nvSpPr>
      <dsp:spPr>
        <a:xfrm>
          <a:off x="1935086" y="4613016"/>
          <a:ext cx="2248658" cy="1930540"/>
        </a:xfrm>
        <a:prstGeom prst="hexagon">
          <a:avLst>
            <a:gd name="adj" fmla="val 25000"/>
            <a:gd name="vf" fmla="val 115470"/>
          </a:avLst>
        </a:prstGeom>
        <a:solidFill>
          <a:srgbClr val="25CBD5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n-lt"/>
              <a:cs typeface="Arial" panose="020B0604020202020204" pitchFamily="34" charset="0"/>
            </a:rPr>
            <a:t>Group</a:t>
          </a:r>
          <a:r>
            <a:rPr lang="en-US" sz="1800" b="1" i="0" kern="1200" baseline="0" dirty="0">
              <a:latin typeface="+mn-lt"/>
              <a:cs typeface="Arial" panose="020B0604020202020204" pitchFamily="34" charset="0"/>
            </a:rPr>
            <a:t> &amp;1-2-1 business support by specialist F&amp;D advisors.</a:t>
          </a:r>
          <a:endParaRPr lang="en-US" sz="1800" b="1" i="0" kern="1200" dirty="0">
            <a:latin typeface="+mn-lt"/>
            <a:cs typeface="Arial" panose="020B0604020202020204" pitchFamily="34" charset="0"/>
          </a:endParaRPr>
        </a:p>
      </dsp:txBody>
      <dsp:txXfrm>
        <a:off x="2283353" y="4912013"/>
        <a:ext cx="1552125" cy="1332546"/>
      </dsp:txXfrm>
    </dsp:sp>
    <dsp:sp modelId="{4A5E1105-272C-D143-B41D-AE70605B66DB}">
      <dsp:nvSpPr>
        <dsp:cNvPr id="0" name=""/>
        <dsp:cNvSpPr/>
      </dsp:nvSpPr>
      <dsp:spPr>
        <a:xfrm>
          <a:off x="1988739" y="5476286"/>
          <a:ext cx="262303" cy="226094"/>
        </a:xfrm>
        <a:prstGeom prst="hexagon">
          <a:avLst>
            <a:gd name="adj" fmla="val 25000"/>
            <a:gd name="vf" fmla="val 115470"/>
          </a:avLst>
        </a:prstGeom>
        <a:solidFill>
          <a:srgbClr val="00275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EDA80-1A8C-9C4C-8D7D-217320F5D2B5}">
      <dsp:nvSpPr>
        <dsp:cNvPr id="0" name=""/>
        <dsp:cNvSpPr/>
      </dsp:nvSpPr>
      <dsp:spPr>
        <a:xfrm>
          <a:off x="0" y="3545746"/>
          <a:ext cx="2248658" cy="193054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EC732-6EB6-B54F-8A7C-B7834EB6BC85}">
      <dsp:nvSpPr>
        <dsp:cNvPr id="0" name=""/>
        <dsp:cNvSpPr/>
      </dsp:nvSpPr>
      <dsp:spPr>
        <a:xfrm>
          <a:off x="1540438" y="5219874"/>
          <a:ext cx="262303" cy="226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C798E-6B8C-8D48-90AC-DB0DAEC07981}">
      <dsp:nvSpPr>
        <dsp:cNvPr id="0" name=""/>
        <dsp:cNvSpPr/>
      </dsp:nvSpPr>
      <dsp:spPr>
        <a:xfrm>
          <a:off x="3870172" y="3539580"/>
          <a:ext cx="2248658" cy="1930540"/>
        </a:xfrm>
        <a:prstGeom prst="hexagon">
          <a:avLst>
            <a:gd name="adj" fmla="val 25000"/>
            <a:gd name="vf" fmla="val 115470"/>
          </a:avLst>
        </a:prstGeom>
        <a:solidFill>
          <a:srgbClr val="00275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n-lt"/>
              <a:cs typeface="Arial" panose="020B0604020202020204" pitchFamily="34" charset="0"/>
            </a:rPr>
            <a:t>The SMEs drive future program development!</a:t>
          </a:r>
        </a:p>
      </dsp:txBody>
      <dsp:txXfrm>
        <a:off x="4218439" y="3838577"/>
        <a:ext cx="1552125" cy="1332546"/>
      </dsp:txXfrm>
    </dsp:sp>
    <dsp:sp modelId="{5FDC20F7-5623-AA4A-B754-FCBEDB63A877}">
      <dsp:nvSpPr>
        <dsp:cNvPr id="0" name=""/>
        <dsp:cNvSpPr/>
      </dsp:nvSpPr>
      <dsp:spPr>
        <a:xfrm>
          <a:off x="5417763" y="5209597"/>
          <a:ext cx="262303" cy="226094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7B48B-7715-C940-9728-9AC4D311BF93}">
      <dsp:nvSpPr>
        <dsp:cNvPr id="0" name=""/>
        <dsp:cNvSpPr/>
      </dsp:nvSpPr>
      <dsp:spPr>
        <a:xfrm>
          <a:off x="5804065" y="4608905"/>
          <a:ext cx="2248658" cy="1930540"/>
        </a:xfrm>
        <a:prstGeom prst="hexagon">
          <a:avLst>
            <a:gd name="adj" fmla="val 25000"/>
            <a:gd name="vf" fmla="val 115470"/>
          </a:avLst>
        </a:prstGeom>
        <a:solidFill>
          <a:srgbClr val="02A78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6EA14-EF49-3C45-8E40-1C85A2921280}">
      <dsp:nvSpPr>
        <dsp:cNvPr id="0" name=""/>
        <dsp:cNvSpPr/>
      </dsp:nvSpPr>
      <dsp:spPr>
        <a:xfrm>
          <a:off x="5858911" y="5468065"/>
          <a:ext cx="262303" cy="226094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DD2FB-FFCF-A144-B3A1-BB7870E98A8B}">
      <dsp:nvSpPr>
        <dsp:cNvPr id="0" name=""/>
        <dsp:cNvSpPr/>
      </dsp:nvSpPr>
      <dsp:spPr>
        <a:xfrm>
          <a:off x="1935086" y="2478477"/>
          <a:ext cx="2248658" cy="1930540"/>
        </a:xfrm>
        <a:prstGeom prst="hexagon">
          <a:avLst>
            <a:gd name="adj" fmla="val 25000"/>
            <a:gd name="vf" fmla="val 115470"/>
          </a:avLst>
        </a:prstGeom>
        <a:solidFill>
          <a:srgbClr val="00A78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We source the commercial opportunities (Tesco etc)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283353" y="2777474"/>
        <a:ext cx="1552125" cy="1332546"/>
      </dsp:txXfrm>
    </dsp:sp>
    <dsp:sp modelId="{9107F302-8EBB-5341-A714-7170C754BCDE}">
      <dsp:nvSpPr>
        <dsp:cNvPr id="0" name=""/>
        <dsp:cNvSpPr/>
      </dsp:nvSpPr>
      <dsp:spPr>
        <a:xfrm>
          <a:off x="3475524" y="2514960"/>
          <a:ext cx="262303" cy="226094"/>
        </a:xfrm>
        <a:prstGeom prst="hexagon">
          <a:avLst>
            <a:gd name="adj" fmla="val 25000"/>
            <a:gd name="vf" fmla="val 115470"/>
          </a:avLst>
        </a:prstGeom>
        <a:solidFill>
          <a:srgbClr val="00A78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361EF-9CE3-7A43-89E7-469DF43D4F52}">
      <dsp:nvSpPr>
        <dsp:cNvPr id="0" name=""/>
        <dsp:cNvSpPr/>
      </dsp:nvSpPr>
      <dsp:spPr>
        <a:xfrm>
          <a:off x="3870172" y="1405041"/>
          <a:ext cx="2248658" cy="193054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18227" t="521" r="-901" b="-521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4BC59-8046-3A42-81BF-8A3E5C0C6F94}">
      <dsp:nvSpPr>
        <dsp:cNvPr id="0" name=""/>
        <dsp:cNvSpPr/>
      </dsp:nvSpPr>
      <dsp:spPr>
        <a:xfrm>
          <a:off x="3933363" y="2260604"/>
          <a:ext cx="262303" cy="226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708D1-7D19-C74D-BBB8-67600CF2FA8C}">
      <dsp:nvSpPr>
        <dsp:cNvPr id="0" name=""/>
        <dsp:cNvSpPr/>
      </dsp:nvSpPr>
      <dsp:spPr>
        <a:xfrm>
          <a:off x="5804065" y="2474366"/>
          <a:ext cx="2248658" cy="1930540"/>
        </a:xfrm>
        <a:prstGeom prst="hexagon">
          <a:avLst>
            <a:gd name="adj" fmla="val 25000"/>
            <a:gd name="vf" fmla="val 115470"/>
          </a:avLst>
        </a:prstGeom>
        <a:solidFill>
          <a:srgbClr val="25CBD5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The buyers tell us what they want from a supplier.</a:t>
          </a:r>
          <a:endParaRPr lang="en-US" sz="2000" kern="1200" dirty="0">
            <a:latin typeface="+mn-lt"/>
          </a:endParaRPr>
        </a:p>
      </dsp:txBody>
      <dsp:txXfrm>
        <a:off x="6152332" y="2773363"/>
        <a:ext cx="1552125" cy="1332546"/>
      </dsp:txXfrm>
    </dsp:sp>
    <dsp:sp modelId="{946DCEE2-36C2-6947-9850-5347598148E4}">
      <dsp:nvSpPr>
        <dsp:cNvPr id="0" name=""/>
        <dsp:cNvSpPr/>
      </dsp:nvSpPr>
      <dsp:spPr>
        <a:xfrm>
          <a:off x="7749882" y="3329929"/>
          <a:ext cx="262303" cy="226094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3F208-9FD4-664B-9E1A-192AE5E3B1B2}">
      <dsp:nvSpPr>
        <dsp:cNvPr id="0" name=""/>
        <dsp:cNvSpPr/>
      </dsp:nvSpPr>
      <dsp:spPr>
        <a:xfrm>
          <a:off x="7739151" y="3559620"/>
          <a:ext cx="2248658" cy="19305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C5DA8-C94A-8D4B-9122-A0C1FDCDBB78}">
      <dsp:nvSpPr>
        <dsp:cNvPr id="0" name=""/>
        <dsp:cNvSpPr/>
      </dsp:nvSpPr>
      <dsp:spPr>
        <a:xfrm>
          <a:off x="8177914" y="3594562"/>
          <a:ext cx="262303" cy="226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71593-E958-3842-8DA4-6649799948E4}">
      <dsp:nvSpPr>
        <dsp:cNvPr id="0" name=""/>
        <dsp:cNvSpPr/>
      </dsp:nvSpPr>
      <dsp:spPr>
        <a:xfrm>
          <a:off x="7739151" y="1425595"/>
          <a:ext cx="2248658" cy="1930540"/>
        </a:xfrm>
        <a:prstGeom prst="hexagon">
          <a:avLst>
            <a:gd name="adj" fmla="val 25000"/>
            <a:gd name="vf" fmla="val 115470"/>
          </a:avLst>
        </a:prstGeom>
        <a:solidFill>
          <a:srgbClr val="00275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Arial" charset="0"/>
              <a:cs typeface="Arial" charset="0"/>
            </a:rPr>
            <a:t>Triple helix approach- Hub/ L.As, Universities, private sector.</a:t>
          </a:r>
        </a:p>
      </dsp:txBody>
      <dsp:txXfrm>
        <a:off x="8087418" y="1724592"/>
        <a:ext cx="1552125" cy="1332546"/>
      </dsp:txXfrm>
    </dsp:sp>
    <dsp:sp modelId="{1FF03783-C2E0-FA49-B7C3-C6CDCB5B0A72}">
      <dsp:nvSpPr>
        <dsp:cNvPr id="0" name=""/>
        <dsp:cNvSpPr/>
      </dsp:nvSpPr>
      <dsp:spPr>
        <a:xfrm>
          <a:off x="9684968" y="2290921"/>
          <a:ext cx="262303" cy="226094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F5D78-4964-9E48-BAF5-071845E3B694}">
      <dsp:nvSpPr>
        <dsp:cNvPr id="0" name=""/>
        <dsp:cNvSpPr/>
      </dsp:nvSpPr>
      <dsp:spPr>
        <a:xfrm>
          <a:off x="7743180" y="3596008"/>
          <a:ext cx="2248658" cy="193054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18C5C-9FF2-144E-96E1-6C4761A0DEA8}">
      <dsp:nvSpPr>
        <dsp:cNvPr id="0" name=""/>
        <dsp:cNvSpPr/>
      </dsp:nvSpPr>
      <dsp:spPr>
        <a:xfrm>
          <a:off x="9621092" y="4418793"/>
          <a:ext cx="262303" cy="226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9AE94-299F-47D9-BE20-000E0D8351B8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A7345-5A4D-4FA1-BB24-A8E1D5253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6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DAEC-DEBF-4BD9-86B7-7ED327B8A0B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6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2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75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5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         Link to Amal – </a:t>
            </a:r>
            <a:r>
              <a:rPr lang="en-GB"/>
              <a:t>4-5m then 25m40s -26m40s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6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8DAEC-DEBF-4BD9-86B7-7ED327B8A0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6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1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9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7345-5A4D-4FA1-BB24-A8E1D52539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0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4E93-B74C-43C5-BD06-6F578FE58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133" y="5803828"/>
            <a:ext cx="2706624" cy="658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1CADB-FA5D-4423-A55A-B72B7A31F6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1552" y="5803828"/>
            <a:ext cx="2939315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0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4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C7CA-74F1-4642-91F0-BFEBA1575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836E1-ACB0-4246-985D-A7D8B0F56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68A4C-BF73-41E7-B8F1-91192963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76FF-7254-411A-9FAA-142658D8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F4D3-9F68-405F-A920-C5FA2B23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2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217D-A275-4133-BBA0-E63977E5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6FE0-9B87-46B7-9937-1AF737BB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250D-F718-49CC-836C-E1ECD527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BB219-6981-4E8E-B0DD-6260F57D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A7C3-474B-4373-8B1C-CD7D619E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4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9F51-FA5F-430E-AE82-23061FD4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65DE9-33D8-4A17-BA52-E6C14FFEB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5E3B-31A4-49BF-B0F9-02D7B7FC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1C495-B312-4EAA-986F-12DAC4AC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3262-757D-4B77-80B0-33708970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6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9A55-2BEF-4473-B85B-7B291809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C32A-C329-4C2E-B92D-424A8116F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4DC1-10EC-4FFE-9EAE-23D1F7182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B754C-67E7-48BC-85AD-CCEDCB94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07367-19C5-4CB8-89D3-FAE34063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496F0-8EE2-4F82-9ECA-45DC01D9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91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5F43-4CAE-4D1C-8733-F2648B0B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AB348-1813-4E73-AE38-3BA046996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7B2CA-0DE0-4ACC-981B-69D3121AA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08331-C149-4D54-AA3E-4F322F468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21085-C815-46CB-B7BA-222FB7637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D71AC-022A-4241-992E-C7FF6DA4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B481B-B7AF-4862-AFEF-79F91DE5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1271F-135B-4AFB-B0AE-57A5F4DF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6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67AF-9C88-4480-A354-2BDFDF28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530E9-6BF2-4437-9875-2BD16846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63B5C-EF5C-4B58-9163-40EE4C15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3C0B3-0133-4C37-8D84-5C08B65A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4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A1336-9D9D-452B-B947-18A0D043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1AD92-8104-47C2-9A7F-7D6EB5B5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5152E-2D5E-416F-AFFB-7DC7E1CE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6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B52-375F-4AFD-9BE5-A24DED8F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0B54-F403-4855-BC97-E4CC39E3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9A440-93BF-4BB0-A97E-7AFECCED1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05281-9480-4A26-9A71-C32AE98D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A8617-57A4-453C-A246-025F9E64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A273A-4E9A-4DD1-B467-69A1A96F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2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90C8-21EC-4EA3-A1D6-89695338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C1F26-BC0D-4623-9384-C151152EA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AD2A7-564A-47AA-A707-CB8772499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C964A-2592-4716-B039-5608ADB9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0F8CA-94A5-4893-AC75-19C5BEE3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D8588-F79F-4EE3-AFF8-BC53FD47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6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EEBA-61E6-4425-948E-A457BAB0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AEA81-6B20-4EA2-BA62-BE8EBB3C9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43A9-6E6C-4067-891B-5E69E0FB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433EA-256D-4CCA-A7C1-D962DCB5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9857-5522-4CD2-AD73-411F6AEE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10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8E428-B84D-44CE-93D8-98EE2CDD7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32873-FF9A-489E-A464-12D112AA9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F5F8-6C11-4915-8994-EF57D346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F10C7-8DA3-4C7F-AF59-52CC5A44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451EF-9835-41E9-B5D5-FF076F32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00308B-F357-410C-A2BD-958600C6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654550" cy="1719262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A797186-BBEF-4461-AF4F-B138B9A2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5377"/>
            <a:ext cx="4654550" cy="81502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275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641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0163D7-DD54-4AEB-A2EB-6A31C3AA5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33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922CEF-72C3-4267-A089-13B77DF0E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664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E715C-0F1D-431E-B4DF-9ACCE6CC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3F0B9-0AE6-634C-9EB8-00135AD54E76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2EA6E-74CE-9E45-9ED6-BA8AFCBB4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02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1FAE34-D97E-4864-B83B-CEF872154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16FE2A-471E-4742-AA86-05A813390A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3F0B9-0AE6-634C-9EB8-00135AD54E76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2EA6E-74CE-9E45-9ED6-BA8AFCBB4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1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D3E3B-B375-4D95-8186-2BE8BA15C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3F0B9-0AE6-634C-9EB8-00135AD54E76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2EA6E-74CE-9E45-9ED6-BA8AFCBB4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24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20715A-3458-4300-AA0B-7CEDD0997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3F0B9-0AE6-634C-9EB8-00135AD54E76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2EA6E-74CE-9E45-9ED6-BA8AFCBB4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2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EF1412-C6DA-41B9-9512-8BAFA5F2B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3F0B9-0AE6-634C-9EB8-00135AD54E76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2EA6E-74CE-9E45-9ED6-BA8AFCBB4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3F0B9-0AE6-634C-9EB8-00135AD54E76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2EA6E-74CE-9E45-9ED6-BA8AFCBB4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5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3F0B9-0AE6-634C-9EB8-00135AD54E76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2EA6E-74CE-9E45-9ED6-BA8AFCBB4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B6EC9-9500-DA41-A804-757351F15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1A237-4EC2-4F42-851B-69908D830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4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5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7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F0B9-0AE6-634C-9EB8-00135AD54E7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EA6E-74CE-9E45-9ED6-BA8AFCBB4E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6669434b83bd20f2c0d93cd0" descr="{&quot;HashCode&quot;:620293638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94F9680A-D15F-4DB0-BE06-73EFD991DFA4}"/>
              </a:ext>
            </a:extLst>
          </p:cNvPr>
          <p:cNvSpPr txBox="1"/>
          <p:nvPr userDrawn="1"/>
        </p:nvSpPr>
        <p:spPr>
          <a:xfrm>
            <a:off x="0" y="0"/>
            <a:ext cx="193626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External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95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43D20-5EC3-4758-B2FE-DDEEB1C1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02F68-C093-46D3-9C84-09CA47BAE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DA16C-FBD4-485D-952F-00799C53D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0E29-E6A9-4B48-9966-A3637DE5603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F7EA0-3307-447E-AEDC-9FA5382A9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D809-55A1-4803-ACD6-C018CB2AD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573C-D7BC-498D-AFAC-6F3FD2E5E78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3faf495cbf20fac2d3fff476" descr="{&quot;HashCode&quot;:620293638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D7F11A7A-7490-4E48-8344-985174E1F136}"/>
              </a:ext>
            </a:extLst>
          </p:cNvPr>
          <p:cNvSpPr txBox="1"/>
          <p:nvPr userDrawn="1"/>
        </p:nvSpPr>
        <p:spPr>
          <a:xfrm>
            <a:off x="0" y="0"/>
            <a:ext cx="193626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External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92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MSIPCMcf4041a1b401ffc423d8a007" descr="{&quot;HashCode&quot;:620293638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DD3DEF62-210B-452D-8AF8-A8B0D0B29CED}"/>
              </a:ext>
            </a:extLst>
          </p:cNvPr>
          <p:cNvSpPr txBox="1"/>
          <p:nvPr userDrawn="1"/>
        </p:nvSpPr>
        <p:spPr>
          <a:xfrm>
            <a:off x="0" y="0"/>
            <a:ext cx="193626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External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18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75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abtqLzunuh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152" y="2036175"/>
            <a:ext cx="701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Business Growth Hub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627" y="3803804"/>
            <a:ext cx="470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756"/>
                </a:solidFill>
                <a:latin typeface="Arial" charset="0"/>
                <a:ea typeface="Arial" charset="0"/>
                <a:cs typeface="Arial" charset="0"/>
              </a:rPr>
              <a:t>Hilary Centeleghe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Growth and Start up lead</a:t>
            </a:r>
          </a:p>
        </p:txBody>
      </p:sp>
    </p:spTree>
    <p:extLst>
      <p:ext uri="{BB962C8B-B14F-4D97-AF65-F5344CB8AC3E}">
        <p14:creationId xmlns:p14="http://schemas.microsoft.com/office/powerpoint/2010/main" val="77674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585626" y="366369"/>
            <a:ext cx="1059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75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few more successes…with the ongoing cohort! </a:t>
            </a:r>
          </a:p>
        </p:txBody>
      </p:sp>
      <p:pic>
        <p:nvPicPr>
          <p:cNvPr id="2050" name="Picture 2" descr="05462fa4-350b-4695-8c69-5449ad8b8ebc@GBRP265">
            <a:extLst>
              <a:ext uri="{FF2B5EF4-FFF2-40B4-BE49-F238E27FC236}">
                <a16:creationId xmlns:a16="http://schemas.microsoft.com/office/drawing/2014/main" id="{EEB4DCBB-FF2E-418F-A12D-8FF90378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77" y="1615234"/>
            <a:ext cx="2268492" cy="403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8B0AC-7C24-43A4-939E-D328946231B5}"/>
              </a:ext>
            </a:extLst>
          </p:cNvPr>
          <p:cNvSpPr txBox="1"/>
          <p:nvPr/>
        </p:nvSpPr>
        <p:spPr>
          <a:xfrm>
            <a:off x="8432813" y="161523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Watt Water- University accounts New to market product!</a:t>
            </a:r>
          </a:p>
        </p:txBody>
      </p:sp>
      <p:pic>
        <p:nvPicPr>
          <p:cNvPr id="2051" name="Picture 3" descr="e03e8581-177f-49d1-a9e3-ed022cf6c250@GBRP265">
            <a:extLst>
              <a:ext uri="{FF2B5EF4-FFF2-40B4-BE49-F238E27FC236}">
                <a16:creationId xmlns:a16="http://schemas.microsoft.com/office/drawing/2014/main" id="{3656DF10-9E2A-4C2E-BB5F-97FD967B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8" y="1062109"/>
            <a:ext cx="2091300" cy="45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6B91D4-53DD-413A-92B8-B92F5F8AB71F}"/>
              </a:ext>
            </a:extLst>
          </p:cNvPr>
          <p:cNvSpPr txBox="1"/>
          <p:nvPr/>
        </p:nvSpPr>
        <p:spPr>
          <a:xfrm>
            <a:off x="2569103" y="1095653"/>
            <a:ext cx="3675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HM Pasties- employ ex-offenders. Supplying to football club. Appeared on the One show, ITV, BBC. Fits with Mayoral social responsibility.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F1B53-EF41-410F-B9E9-3917613F6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8" y="1095653"/>
            <a:ext cx="2091299" cy="1241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BA753-97D1-4681-822D-DD6A0092B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8" y="4521201"/>
            <a:ext cx="2091300" cy="1126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E30BB3-81BB-415B-BE27-A18BAAB2F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160" y="2336800"/>
            <a:ext cx="2434615" cy="3939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095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620554-2973-A540-8C4D-B0E960D34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805661"/>
              </p:ext>
            </p:extLst>
          </p:nvPr>
        </p:nvGraphicFramePr>
        <p:xfrm>
          <a:off x="1617258" y="-540743"/>
          <a:ext cx="11922896" cy="794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39B853-D252-5544-B506-CF05AECC5DA3}"/>
              </a:ext>
            </a:extLst>
          </p:cNvPr>
          <p:cNvSpPr txBox="1"/>
          <p:nvPr/>
        </p:nvSpPr>
        <p:spPr>
          <a:xfrm>
            <a:off x="585626" y="493158"/>
            <a:ext cx="507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756"/>
                </a:solidFill>
                <a:latin typeface="Arial" charset="0"/>
                <a:ea typeface="Arial" charset="0"/>
                <a:cs typeface="Arial" charset="0"/>
              </a:rPr>
              <a:t>Why is it a success?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75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E034B-4683-DA4E-90BF-911102D0979E}"/>
              </a:ext>
            </a:extLst>
          </p:cNvPr>
          <p:cNvSpPr txBox="1"/>
          <p:nvPr/>
        </p:nvSpPr>
        <p:spPr>
          <a:xfrm>
            <a:off x="7506645" y="4220119"/>
            <a:ext cx="2058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Companies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benefit from the wider growth hub offer- finance, digital, manufacturing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prstClr val="white"/>
                </a:solidFill>
                <a:cs typeface="Arial" panose="020B0604020202020204" pitchFamily="34" charset="0"/>
              </a:rPr>
              <a:t>export.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27DB5-C249-43C6-80B2-DC0F11A80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098" y="3179042"/>
            <a:ext cx="871804" cy="499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513D3-C391-44CE-8B79-D673E0E3AA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6274" y="6209857"/>
            <a:ext cx="1932599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3D01B-5108-4CF0-9D02-DDEC4D2A12C1}"/>
              </a:ext>
            </a:extLst>
          </p:cNvPr>
          <p:cNvSpPr txBox="1"/>
          <p:nvPr/>
        </p:nvSpPr>
        <p:spPr>
          <a:xfrm>
            <a:off x="1791365" y="3027164"/>
            <a:ext cx="1740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Brings together the F&amp;D SME community- very powerful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01001-40CF-4770-BBA4-A0F69B4F140A}"/>
              </a:ext>
            </a:extLst>
          </p:cNvPr>
          <p:cNvSpPr txBox="1"/>
          <p:nvPr/>
        </p:nvSpPr>
        <p:spPr>
          <a:xfrm>
            <a:off x="9479247" y="3518015"/>
            <a:ext cx="193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Follow on support for Scale up businesses.</a:t>
            </a:r>
          </a:p>
        </p:txBody>
      </p:sp>
    </p:spTree>
    <p:extLst>
      <p:ext uri="{BB962C8B-B14F-4D97-AF65-F5344CB8AC3E}">
        <p14:creationId xmlns:p14="http://schemas.microsoft.com/office/powerpoint/2010/main" val="251048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C4F7B-4E7A-144B-B6CA-202F27087FCD}"/>
              </a:ext>
            </a:extLst>
          </p:cNvPr>
          <p:cNvSpPr txBox="1"/>
          <p:nvPr/>
        </p:nvSpPr>
        <p:spPr>
          <a:xfrm>
            <a:off x="655321" y="2375251"/>
            <a:ext cx="5257803" cy="2427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Last years Recipe 4 Success…</a:t>
            </a:r>
            <a:endParaRPr kumimoji="0" lang="en-US" sz="56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FAC680D-2B48-46EC-90B3-B6EE824F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9" y="-11"/>
            <a:ext cx="12202278" cy="6852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0145C-687E-48F7-A808-6897E510B705}"/>
              </a:ext>
            </a:extLst>
          </p:cNvPr>
          <p:cNvPicPr/>
          <p:nvPr/>
        </p:nvPicPr>
        <p:blipFill rotWithShape="1">
          <a:blip r:embed="rId4"/>
          <a:srcRect l="18757" r="18757" b="1"/>
          <a:stretch/>
        </p:blipFill>
        <p:spPr bwMode="auto">
          <a:xfrm>
            <a:off x="5923401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BB6FB-5E31-40C1-A823-9DC23881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181145"/>
            <a:ext cx="1932599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05A84-EFDA-4312-A80A-E25E6F95D8C7}"/>
              </a:ext>
            </a:extLst>
          </p:cNvPr>
          <p:cNvSpPr txBox="1"/>
          <p:nvPr/>
        </p:nvSpPr>
        <p:spPr>
          <a:xfrm>
            <a:off x="9144000" y="2406508"/>
            <a:ext cx="268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Recipe 4 Success 2018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4B0A6-2D28-4D3A-9BBF-E9A07D2FC51C}"/>
              </a:ext>
            </a:extLst>
          </p:cNvPr>
          <p:cNvSpPr txBox="1"/>
          <p:nvPr/>
        </p:nvSpPr>
        <p:spPr>
          <a:xfrm>
            <a:off x="1194619" y="2521974"/>
            <a:ext cx="3575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 short video… 2m 55s</a:t>
            </a:r>
          </a:p>
        </p:txBody>
      </p:sp>
    </p:spTree>
    <p:extLst>
      <p:ext uri="{BB962C8B-B14F-4D97-AF65-F5344CB8AC3E}">
        <p14:creationId xmlns:p14="http://schemas.microsoft.com/office/powerpoint/2010/main" val="64607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4972898" y="2782669"/>
            <a:ext cx="243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75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Q&amp;A?</a:t>
            </a:r>
          </a:p>
        </p:txBody>
      </p:sp>
    </p:spTree>
    <p:extLst>
      <p:ext uri="{BB962C8B-B14F-4D97-AF65-F5344CB8AC3E}">
        <p14:creationId xmlns:p14="http://schemas.microsoft.com/office/powerpoint/2010/main" val="310441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4972898" y="2782669"/>
            <a:ext cx="243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2756"/>
                </a:solidFill>
                <a:latin typeface="Arial" charset="0"/>
                <a:ea typeface="Arial" charset="0"/>
                <a:cs typeface="Arial" charset="0"/>
              </a:rPr>
              <a:t>Break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75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9E12B-2C2B-4FC0-94A4-593804CA36AB}"/>
              </a:ext>
            </a:extLst>
          </p:cNvPr>
          <p:cNvSpPr txBox="1"/>
          <p:nvPr/>
        </p:nvSpPr>
        <p:spPr>
          <a:xfrm>
            <a:off x="3232727" y="138545"/>
            <a:ext cx="5070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full Business Growth Hub (Specialist) service teams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65A188-A97C-4E9C-B2D2-55EE16F05124}"/>
              </a:ext>
            </a:extLst>
          </p:cNvPr>
          <p:cNvSpPr/>
          <p:nvPr/>
        </p:nvSpPr>
        <p:spPr>
          <a:xfrm>
            <a:off x="424874" y="24829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Growth and Start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543747-9B58-4EBA-A358-8831104ADDD8}"/>
              </a:ext>
            </a:extLst>
          </p:cNvPr>
          <p:cNvSpPr/>
          <p:nvPr/>
        </p:nvSpPr>
        <p:spPr>
          <a:xfrm>
            <a:off x="5047673" y="3751801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Access to Finance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841C61-A64B-440E-A316-66FB4BEA1D45}"/>
              </a:ext>
            </a:extLst>
          </p:cNvPr>
          <p:cNvSpPr/>
          <p:nvPr/>
        </p:nvSpPr>
        <p:spPr>
          <a:xfrm>
            <a:off x="4027054" y="24837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dirty="0">
                <a:solidFill>
                  <a:schemeClr val="tx1"/>
                </a:solidFill>
              </a:rPr>
              <a:t>Manufacturing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48888E-D6B2-43ED-ACBB-7DFB4EDE5E66}"/>
              </a:ext>
            </a:extLst>
          </p:cNvPr>
          <p:cNvSpPr/>
          <p:nvPr/>
        </p:nvSpPr>
        <p:spPr>
          <a:xfrm>
            <a:off x="5911272" y="2483782"/>
            <a:ext cx="1440872" cy="6465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dirty="0">
                <a:solidFill>
                  <a:schemeClr val="tx1"/>
                </a:solidFill>
              </a:rPr>
              <a:t>Low Carbon &amp; resource efficiency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AC8DE4-F853-4A12-8694-1FD781611CAD}"/>
              </a:ext>
            </a:extLst>
          </p:cNvPr>
          <p:cNvSpPr/>
          <p:nvPr/>
        </p:nvSpPr>
        <p:spPr>
          <a:xfrm>
            <a:off x="2225964" y="2492219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People, skills &amp; talent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AB4FDA-EAB4-4FB4-BA84-86C2D467F478}"/>
              </a:ext>
            </a:extLst>
          </p:cNvPr>
          <p:cNvSpPr/>
          <p:nvPr/>
        </p:nvSpPr>
        <p:spPr>
          <a:xfrm>
            <a:off x="9513452" y="24837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Innovation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EEF2B6-B0D1-4E0F-B924-D25676161D52}"/>
              </a:ext>
            </a:extLst>
          </p:cNvPr>
          <p:cNvSpPr/>
          <p:nvPr/>
        </p:nvSpPr>
        <p:spPr>
          <a:xfrm>
            <a:off x="7712362" y="24837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DCT &amp; digital</a:t>
            </a:r>
          </a:p>
        </p:txBody>
      </p:sp>
    </p:spTree>
    <p:extLst>
      <p:ext uri="{BB962C8B-B14F-4D97-AF65-F5344CB8AC3E}">
        <p14:creationId xmlns:p14="http://schemas.microsoft.com/office/powerpoint/2010/main" val="207052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1874982" y="2459397"/>
            <a:ext cx="862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2756"/>
                </a:solidFill>
                <a:latin typeface="Arial" charset="0"/>
                <a:ea typeface="Arial" charset="0"/>
                <a:cs typeface="Arial" charset="0"/>
              </a:rPr>
              <a:t>Resource efficiency- Claire Scott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75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9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9E0659-3594-4C41-B1FF-158F65907539}"/>
              </a:ext>
            </a:extLst>
          </p:cNvPr>
          <p:cNvSpPr txBox="1"/>
          <p:nvPr/>
        </p:nvSpPr>
        <p:spPr>
          <a:xfrm>
            <a:off x="467139" y="387626"/>
            <a:ext cx="883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is Resource Efficiency?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222F7-6C95-4538-BC40-7B9EF30ECF28}"/>
              </a:ext>
            </a:extLst>
          </p:cNvPr>
          <p:cNvSpPr txBox="1"/>
          <p:nvPr/>
        </p:nvSpPr>
        <p:spPr>
          <a:xfrm>
            <a:off x="467140" y="906820"/>
            <a:ext cx="1116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help businesses increase profits by being more resource efficient to reduce operating costs and environmental impact.</a:t>
            </a:r>
          </a:p>
          <a:p>
            <a:endParaRPr lang="en-GB" sz="2000" dirty="0"/>
          </a:p>
          <a:p>
            <a:r>
              <a:rPr lang="en-GB" sz="2000" dirty="0"/>
              <a:t>Typical support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Site visit to understand business and identify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Written report of opportunities to reduce waste, utilities, materials &amp; packaging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Ongoing support to implement opportunities / develop &amp; demonstrate green credentials: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Site meetings &amp; guidance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Research e.g. technologies &amp; finding suppliers.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Access to consultancy bank of technical specialists e.g. packaging eco design.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Access to energy data loggers, compressed air leak detection, thermal imaging.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Workshops and events.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Green Growth Pledge – online pledge.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Green Intelligence – fortnightly e-newsletter.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23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8FF280-06DE-45A2-9D5D-069DB98922DD}"/>
              </a:ext>
            </a:extLst>
          </p:cNvPr>
          <p:cNvSpPr txBox="1"/>
          <p:nvPr/>
        </p:nvSpPr>
        <p:spPr>
          <a:xfrm>
            <a:off x="450572" y="484855"/>
            <a:ext cx="1108875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Benefits and drivers for a business</a:t>
            </a:r>
          </a:p>
          <a:p>
            <a:endParaRPr lang="en-GB" sz="1100" dirty="0"/>
          </a:p>
          <a:p>
            <a:r>
              <a:rPr lang="en-GB" sz="2300" dirty="0"/>
              <a:t>What’s in it for the business?</a:t>
            </a:r>
          </a:p>
          <a:p>
            <a:endParaRPr lang="en-GB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Help to drive long-term efficiency: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300" b="1" dirty="0"/>
              <a:t>Cost Savings (profitability), Quantifiable Environmental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300" dirty="0"/>
              <a:t>Deliver against CSR targets and environmental KPIs</a:t>
            </a:r>
            <a:endParaRPr lang="en-GB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Development of meaningful green credentials: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300" dirty="0"/>
              <a:t>Improve tendering prospects &amp; </a:t>
            </a:r>
            <a:r>
              <a:rPr lang="en-GB" sz="2300" b="1" dirty="0"/>
              <a:t>Win</a:t>
            </a:r>
            <a:r>
              <a:rPr lang="en-GB" sz="2300" dirty="0"/>
              <a:t> </a:t>
            </a:r>
            <a:r>
              <a:rPr lang="en-GB" sz="2300" b="1" dirty="0"/>
              <a:t>New Clients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300" dirty="0"/>
              <a:t>Shift brand perception = </a:t>
            </a:r>
            <a:r>
              <a:rPr lang="en-GB" sz="2300" b="1" dirty="0"/>
              <a:t>Customer &amp; Staff Loyalty, New Marketing Strategies</a:t>
            </a: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Keep up to date with the latest research, technology, legislation and best practice: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300" b="1" dirty="0"/>
              <a:t>Reduced Risk</a:t>
            </a:r>
            <a:r>
              <a:rPr lang="en-GB" sz="2300" dirty="0"/>
              <a:t> of prosecution, being out-competed / left behind</a:t>
            </a:r>
            <a:endParaRPr lang="en-GB" sz="2300" b="1" dirty="0"/>
          </a:p>
          <a:p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241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E4096-6B1C-42CC-9645-9C706C1583CB}"/>
              </a:ext>
            </a:extLst>
          </p:cNvPr>
          <p:cNvSpPr txBox="1"/>
          <p:nvPr/>
        </p:nvSpPr>
        <p:spPr>
          <a:xfrm>
            <a:off x="2521820" y="2483318"/>
            <a:ext cx="6381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Hilary Centeleghe</a:t>
            </a:r>
          </a:p>
        </p:txBody>
      </p:sp>
    </p:spTree>
    <p:extLst>
      <p:ext uri="{BB962C8B-B14F-4D97-AF65-F5344CB8AC3E}">
        <p14:creationId xmlns:p14="http://schemas.microsoft.com/office/powerpoint/2010/main" val="88601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0CEAF-6C29-4246-8545-6CB035EF9AAB}"/>
              </a:ext>
            </a:extLst>
          </p:cNvPr>
          <p:cNvSpPr txBox="1"/>
          <p:nvPr/>
        </p:nvSpPr>
        <p:spPr>
          <a:xfrm>
            <a:off x="748145" y="387927"/>
            <a:ext cx="71674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Agenda-</a:t>
            </a:r>
          </a:p>
          <a:p>
            <a:endParaRPr lang="en-GB" dirty="0"/>
          </a:p>
          <a:p>
            <a:r>
              <a:rPr lang="en-GB" sz="1600" dirty="0"/>
              <a:t>0845- 0900- Arrive/ Welcome</a:t>
            </a:r>
          </a:p>
          <a:p>
            <a:endParaRPr lang="en-GB" sz="1600" dirty="0"/>
          </a:p>
          <a:p>
            <a:r>
              <a:rPr lang="en-GB" sz="1600" dirty="0"/>
              <a:t>0900- 0910- Recap on yesterdays visits</a:t>
            </a:r>
          </a:p>
          <a:p>
            <a:endParaRPr lang="en-GB" sz="1600" dirty="0"/>
          </a:p>
          <a:p>
            <a:r>
              <a:rPr lang="en-GB" sz="1600" dirty="0"/>
              <a:t>0910- 0940- Growth and Start up team</a:t>
            </a:r>
          </a:p>
          <a:p>
            <a:endParaRPr lang="en-GB" sz="1600" dirty="0"/>
          </a:p>
          <a:p>
            <a:r>
              <a:rPr lang="en-GB" sz="1600" dirty="0"/>
              <a:t>0940- 1010- Recipe4Success</a:t>
            </a:r>
          </a:p>
          <a:p>
            <a:endParaRPr lang="en-GB" sz="1600" dirty="0"/>
          </a:p>
          <a:p>
            <a:r>
              <a:rPr lang="en-GB" sz="1600" dirty="0"/>
              <a:t>1010- 1015- Q&amp;A</a:t>
            </a:r>
          </a:p>
          <a:p>
            <a:endParaRPr lang="en-GB" sz="1600" dirty="0"/>
          </a:p>
          <a:p>
            <a:r>
              <a:rPr lang="en-GB" sz="1600" dirty="0"/>
              <a:t>1015- 1030- Break</a:t>
            </a:r>
          </a:p>
          <a:p>
            <a:endParaRPr lang="en-GB" sz="1600" dirty="0"/>
          </a:p>
          <a:p>
            <a:r>
              <a:rPr lang="en-GB" sz="1600" dirty="0"/>
              <a:t>1030- 1130- The wider Business Growth Hub- what we do and why</a:t>
            </a:r>
          </a:p>
          <a:p>
            <a:endParaRPr lang="en-GB" sz="1600" dirty="0"/>
          </a:p>
          <a:p>
            <a:r>
              <a:rPr lang="en-GB" sz="1600" dirty="0"/>
              <a:t>1130- 1200- Q&amp;A</a:t>
            </a:r>
          </a:p>
          <a:p>
            <a:endParaRPr lang="en-GB" sz="1600" dirty="0"/>
          </a:p>
          <a:p>
            <a:r>
              <a:rPr lang="en-GB" sz="1600" dirty="0"/>
              <a:t>1200- Close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98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9E12B-2C2B-4FC0-94A4-593804CA36AB}"/>
              </a:ext>
            </a:extLst>
          </p:cNvPr>
          <p:cNvSpPr txBox="1"/>
          <p:nvPr/>
        </p:nvSpPr>
        <p:spPr>
          <a:xfrm>
            <a:off x="3232727" y="138545"/>
            <a:ext cx="5070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full Business Growth Hub (Specialist) service teams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65A188-A97C-4E9C-B2D2-55EE16F05124}"/>
              </a:ext>
            </a:extLst>
          </p:cNvPr>
          <p:cNvSpPr/>
          <p:nvPr/>
        </p:nvSpPr>
        <p:spPr>
          <a:xfrm>
            <a:off x="424874" y="24829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Growth and Start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543747-9B58-4EBA-A358-8831104ADDD8}"/>
              </a:ext>
            </a:extLst>
          </p:cNvPr>
          <p:cNvSpPr/>
          <p:nvPr/>
        </p:nvSpPr>
        <p:spPr>
          <a:xfrm>
            <a:off x="5047673" y="3751801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Access to Finance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841C61-A64B-440E-A316-66FB4BEA1D45}"/>
              </a:ext>
            </a:extLst>
          </p:cNvPr>
          <p:cNvSpPr/>
          <p:nvPr/>
        </p:nvSpPr>
        <p:spPr>
          <a:xfrm>
            <a:off x="4027054" y="24837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dirty="0">
                <a:solidFill>
                  <a:schemeClr val="tx1"/>
                </a:solidFill>
              </a:rPr>
              <a:t>Manufacturing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48888E-D6B2-43ED-ACBB-7DFB4EDE5E66}"/>
              </a:ext>
            </a:extLst>
          </p:cNvPr>
          <p:cNvSpPr/>
          <p:nvPr/>
        </p:nvSpPr>
        <p:spPr>
          <a:xfrm>
            <a:off x="5911272" y="2483782"/>
            <a:ext cx="1440872" cy="646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dirty="0">
                <a:solidFill>
                  <a:schemeClr val="tx1"/>
                </a:solidFill>
              </a:rPr>
              <a:t>Low Carbon &amp; resource efficiency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AC8DE4-F853-4A12-8694-1FD781611CAD}"/>
              </a:ext>
            </a:extLst>
          </p:cNvPr>
          <p:cNvSpPr/>
          <p:nvPr/>
        </p:nvSpPr>
        <p:spPr>
          <a:xfrm>
            <a:off x="2225964" y="2492219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People, skills &amp; talent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AB4FDA-EAB4-4FB4-BA84-86C2D467F478}"/>
              </a:ext>
            </a:extLst>
          </p:cNvPr>
          <p:cNvSpPr/>
          <p:nvPr/>
        </p:nvSpPr>
        <p:spPr>
          <a:xfrm>
            <a:off x="9513452" y="24837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Innovation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EEF2B6-B0D1-4E0F-B924-D25676161D52}"/>
              </a:ext>
            </a:extLst>
          </p:cNvPr>
          <p:cNvSpPr/>
          <p:nvPr/>
        </p:nvSpPr>
        <p:spPr>
          <a:xfrm>
            <a:off x="7712362" y="2483783"/>
            <a:ext cx="1440872" cy="646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DCT &amp; digital</a:t>
            </a:r>
          </a:p>
        </p:txBody>
      </p:sp>
    </p:spTree>
    <p:extLst>
      <p:ext uri="{BB962C8B-B14F-4D97-AF65-F5344CB8AC3E}">
        <p14:creationId xmlns:p14="http://schemas.microsoft.com/office/powerpoint/2010/main" val="191416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3435927" y="1895978"/>
            <a:ext cx="3971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75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Q&amp;A?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>
              <a:solidFill>
                <a:srgbClr val="002756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75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609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6A795D-C8FD-4E0E-BE13-3602F7E4C840}"/>
              </a:ext>
            </a:extLst>
          </p:cNvPr>
          <p:cNvSpPr/>
          <p:nvPr/>
        </p:nvSpPr>
        <p:spPr>
          <a:xfrm>
            <a:off x="743927" y="1431207"/>
            <a:ext cx="2366675" cy="764168"/>
          </a:xfrm>
          <a:prstGeom prst="ellipse">
            <a:avLst/>
          </a:prstGeom>
          <a:solidFill>
            <a:srgbClr val="C20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Livelihood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3ABCF-2762-4565-BCD4-B3121191558D}"/>
              </a:ext>
            </a:extLst>
          </p:cNvPr>
          <p:cNvSpPr/>
          <p:nvPr/>
        </p:nvSpPr>
        <p:spPr>
          <a:xfrm>
            <a:off x="4540610" y="1431207"/>
            <a:ext cx="2435948" cy="764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Pre- Scale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A9212C-B599-4789-91C4-C5EFFE2A9A42}"/>
              </a:ext>
            </a:extLst>
          </p:cNvPr>
          <p:cNvSpPr/>
          <p:nvPr/>
        </p:nvSpPr>
        <p:spPr>
          <a:xfrm>
            <a:off x="8431718" y="1431207"/>
            <a:ext cx="2532930" cy="76416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Growth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E7AA1AB-1398-4D0B-A22D-0F9A2EDF1103}"/>
              </a:ext>
            </a:extLst>
          </p:cNvPr>
          <p:cNvSpPr/>
          <p:nvPr/>
        </p:nvSpPr>
        <p:spPr>
          <a:xfrm>
            <a:off x="3212426" y="1697836"/>
            <a:ext cx="1163782" cy="2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C6D1123-ECAF-4A29-989D-33CE25EF2A61}"/>
              </a:ext>
            </a:extLst>
          </p:cNvPr>
          <p:cNvSpPr/>
          <p:nvPr/>
        </p:nvSpPr>
        <p:spPr>
          <a:xfrm>
            <a:off x="7162116" y="1697836"/>
            <a:ext cx="1163782" cy="2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76AF8-37BF-4E65-9200-3E4A98C5C9B6}"/>
              </a:ext>
            </a:extLst>
          </p:cNvPr>
          <p:cNvSpPr txBox="1"/>
          <p:nvPr/>
        </p:nvSpPr>
        <p:spPr>
          <a:xfrm>
            <a:off x="4580947" y="2547189"/>
            <a:ext cx="23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0-3 years high growth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ED424-A4DF-46F1-97F0-A9B7136323E8}"/>
              </a:ext>
            </a:extLst>
          </p:cNvPr>
          <p:cNvSpPr txBox="1"/>
          <p:nvPr/>
        </p:nvSpPr>
        <p:spPr>
          <a:xfrm>
            <a:off x="8640618" y="2513155"/>
            <a:ext cx="23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+3 years high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20D9C-0EA5-477B-8345-60B10FAB0608}"/>
              </a:ext>
            </a:extLst>
          </p:cNvPr>
          <p:cNvSpPr txBox="1"/>
          <p:nvPr/>
        </p:nvSpPr>
        <p:spPr>
          <a:xfrm>
            <a:off x="574766" y="2513155"/>
            <a:ext cx="23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 growth (0-3 years)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6DEFE-5E74-4559-864F-3CC329E4F9AF}"/>
              </a:ext>
            </a:extLst>
          </p:cNvPr>
          <p:cNvSpPr txBox="1"/>
          <p:nvPr/>
        </p:nvSpPr>
        <p:spPr>
          <a:xfrm>
            <a:off x="574766" y="3082426"/>
            <a:ext cx="355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Smart program (People plus)</a:t>
            </a:r>
          </a:p>
          <a:p>
            <a:r>
              <a:rPr lang="en-GB" dirty="0"/>
              <a:t>1-2-1 support</a:t>
            </a:r>
          </a:p>
          <a:p>
            <a:r>
              <a:rPr lang="en-GB" dirty="0"/>
              <a:t>B2C (people plus only)and B2B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AE4D67-0D42-4022-81A7-1388833BC308}"/>
              </a:ext>
            </a:extLst>
          </p:cNvPr>
          <p:cNvSpPr txBox="1"/>
          <p:nvPr/>
        </p:nvSpPr>
        <p:spPr>
          <a:xfrm>
            <a:off x="4580949" y="2996239"/>
            <a:ext cx="2355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Recipe4Success</a:t>
            </a:r>
          </a:p>
          <a:p>
            <a:r>
              <a:rPr lang="en-GB" dirty="0"/>
              <a:t>Spark2Scale</a:t>
            </a:r>
          </a:p>
          <a:p>
            <a:r>
              <a:rPr lang="en-GB" dirty="0"/>
              <a:t>Tech program</a:t>
            </a:r>
          </a:p>
          <a:p>
            <a:r>
              <a:rPr lang="en-GB" dirty="0"/>
              <a:t>Global Scale up</a:t>
            </a:r>
          </a:p>
          <a:p>
            <a:r>
              <a:rPr lang="en-GB" dirty="0"/>
              <a:t>1-2-1 support</a:t>
            </a:r>
          </a:p>
          <a:p>
            <a:r>
              <a:rPr lang="en-GB" dirty="0"/>
              <a:t>B2B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1E23D-54D6-4023-B7F5-E9C2DD19647C}"/>
              </a:ext>
            </a:extLst>
          </p:cNvPr>
          <p:cNvSpPr txBox="1"/>
          <p:nvPr/>
        </p:nvSpPr>
        <p:spPr>
          <a:xfrm>
            <a:off x="8520546" y="3089143"/>
            <a:ext cx="235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Construction program</a:t>
            </a:r>
          </a:p>
          <a:p>
            <a:r>
              <a:rPr lang="en-GB" dirty="0"/>
              <a:t>Global Scale up</a:t>
            </a:r>
          </a:p>
          <a:p>
            <a:r>
              <a:rPr lang="en-GB" dirty="0"/>
              <a:t>1-2-1 support</a:t>
            </a:r>
          </a:p>
          <a:p>
            <a:r>
              <a:rPr lang="en-GB" dirty="0"/>
              <a:t>B2B only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B047A-3A15-4434-A9D1-C2A16BF72D92}"/>
              </a:ext>
            </a:extLst>
          </p:cNvPr>
          <p:cNvSpPr/>
          <p:nvPr/>
        </p:nvSpPr>
        <p:spPr>
          <a:xfrm>
            <a:off x="3449968" y="192484"/>
            <a:ext cx="506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Growth and Start up Service </a:t>
            </a:r>
            <a:endParaRPr lang="en-GB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29976B-0C11-4AB0-BEF3-E4F104F649F5}"/>
              </a:ext>
            </a:extLst>
          </p:cNvPr>
          <p:cNvSpPr/>
          <p:nvPr/>
        </p:nvSpPr>
        <p:spPr>
          <a:xfrm>
            <a:off x="4580947" y="4658630"/>
            <a:ext cx="112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5 advisors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DC29D-D88C-40B4-95EF-2F3E54404673}"/>
              </a:ext>
            </a:extLst>
          </p:cNvPr>
          <p:cNvSpPr/>
          <p:nvPr/>
        </p:nvSpPr>
        <p:spPr>
          <a:xfrm>
            <a:off x="8520546" y="4658630"/>
            <a:ext cx="112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6 advisors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7F0348-4AA3-4439-825B-932D16B46E31}"/>
              </a:ext>
            </a:extLst>
          </p:cNvPr>
          <p:cNvSpPr/>
          <p:nvPr/>
        </p:nvSpPr>
        <p:spPr>
          <a:xfrm>
            <a:off x="868275" y="4633004"/>
            <a:ext cx="112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7 advisors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7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39B047A-3A15-4434-A9D1-C2A16BF72D92}"/>
              </a:ext>
            </a:extLst>
          </p:cNvPr>
          <p:cNvSpPr/>
          <p:nvPr/>
        </p:nvSpPr>
        <p:spPr>
          <a:xfrm>
            <a:off x="3449968" y="192484"/>
            <a:ext cx="453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Growth and Start Service 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046E2-4BAC-4CA1-912D-75304D275E41}"/>
              </a:ext>
            </a:extLst>
          </p:cNvPr>
          <p:cNvSpPr txBox="1"/>
          <p:nvPr/>
        </p:nvSpPr>
        <p:spPr>
          <a:xfrm>
            <a:off x="932873" y="1154546"/>
            <a:ext cx="5726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Involved with/ contributing to-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Authorities (recharge, Awards, advisors)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Universities (UTC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GMCA (Food Strategy, BREXIT)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DEFRA/ LEPs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Private providers (WeWork, </a:t>
            </a:r>
            <a:r>
              <a:rPr lang="en-GB" dirty="0" err="1"/>
              <a:t>Bwork</a:t>
            </a:r>
            <a:r>
              <a:rPr lang="en-GB" dirty="0"/>
              <a:t>, PWC, Banks, accountants, solicitors, web/ branding companies, service providers, Expos/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63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D4284-0F58-4FA8-970B-6B35B176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1054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9674D-5E18-4566-A1A2-1E62EE15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543" y="6179337"/>
            <a:ext cx="1934876" cy="470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4AA6E-7B55-4EB8-9093-8C6A5ECF2986}"/>
              </a:ext>
            </a:extLst>
          </p:cNvPr>
          <p:cNvSpPr txBox="1"/>
          <p:nvPr/>
        </p:nvSpPr>
        <p:spPr>
          <a:xfrm>
            <a:off x="604157" y="-95496"/>
            <a:ext cx="10692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24CBD4"/>
                </a:solidFill>
              </a:rPr>
              <a:t>Recipe4Success</a:t>
            </a:r>
            <a:r>
              <a:rPr lang="en-US" sz="5400" b="1" dirty="0">
                <a:solidFill>
                  <a:srgbClr val="24CBD4"/>
                </a:solidFill>
              </a:rPr>
              <a:t> </a:t>
            </a:r>
          </a:p>
          <a:p>
            <a:pPr lvl="0"/>
            <a:r>
              <a:rPr lang="en-US" sz="3600" b="1" dirty="0">
                <a:solidFill>
                  <a:srgbClr val="24CBD4"/>
                </a:solidFill>
              </a:rPr>
              <a:t>Distinctive aspects of GM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Large number of F&amp;D start up and Scale up businesses.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Strong independent local/ artisan presence across the region – typified by the ever growing Northern Quarter.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Large F&amp;D producers (Kellogg's, Warburton’s, Park Cakes, Kingsland wines).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Strong logistics chain- Manchester Airport, Ship canal, Trafford park).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High proportion of Universities- large student population (influencing the F&amp;D scene).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5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9188348-F114-41DF-82B3-C3689387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71" y="185131"/>
            <a:ext cx="7610168" cy="5536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9AA996-7BAC-4F4C-A3F5-08970EFACA9E}"/>
              </a:ext>
            </a:extLst>
          </p:cNvPr>
          <p:cNvSpPr txBox="1"/>
          <p:nvPr/>
        </p:nvSpPr>
        <p:spPr>
          <a:xfrm>
            <a:off x="575187" y="378248"/>
            <a:ext cx="23695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Rural areas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C278EF-B33D-4EFC-A22F-D7BEF7C4C1F5}"/>
              </a:ext>
            </a:extLst>
          </p:cNvPr>
          <p:cNvCxnSpPr>
            <a:cxnSpLocks/>
          </p:cNvCxnSpPr>
          <p:nvPr/>
        </p:nvCxnSpPr>
        <p:spPr>
          <a:xfrm>
            <a:off x="1224116" y="901468"/>
            <a:ext cx="4616245" cy="415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3CC27D-F284-4EE3-B974-C479196AA7BC}"/>
              </a:ext>
            </a:extLst>
          </p:cNvPr>
          <p:cNvCxnSpPr/>
          <p:nvPr/>
        </p:nvCxnSpPr>
        <p:spPr>
          <a:xfrm>
            <a:off x="4867422" y="4192172"/>
            <a:ext cx="0" cy="239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24559D-47DC-40DD-9F8B-91A8D18640E2}"/>
              </a:ext>
            </a:extLst>
          </p:cNvPr>
          <p:cNvCxnSpPr>
            <a:cxnSpLocks/>
          </p:cNvCxnSpPr>
          <p:nvPr/>
        </p:nvCxnSpPr>
        <p:spPr>
          <a:xfrm>
            <a:off x="1637071" y="901468"/>
            <a:ext cx="1307690" cy="76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F8C75D-2236-407F-808B-E39B4B86C052}"/>
              </a:ext>
            </a:extLst>
          </p:cNvPr>
          <p:cNvCxnSpPr>
            <a:cxnSpLocks/>
          </p:cNvCxnSpPr>
          <p:nvPr/>
        </p:nvCxnSpPr>
        <p:spPr>
          <a:xfrm>
            <a:off x="2039815" y="1136475"/>
            <a:ext cx="253219" cy="52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15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6AE995-3944-4110-89C3-2684D0DE8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691834"/>
              </p:ext>
            </p:extLst>
          </p:nvPr>
        </p:nvGraphicFramePr>
        <p:xfrm>
          <a:off x="2032000" y="1344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585627" y="493158"/>
            <a:ext cx="3564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756"/>
                </a:solidFill>
                <a:latin typeface="Arial" charset="0"/>
                <a:ea typeface="Arial" charset="0"/>
                <a:cs typeface="Arial" charset="0"/>
              </a:rPr>
              <a:t>Recipe 4 Success 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75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F4169-E83E-4BA1-8D2E-F785CED474EB}"/>
              </a:ext>
            </a:extLst>
          </p:cNvPr>
          <p:cNvSpPr txBox="1"/>
          <p:nvPr/>
        </p:nvSpPr>
        <p:spPr>
          <a:xfrm>
            <a:off x="2319431" y="3028890"/>
            <a:ext cx="10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Launch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83757-D6BA-40B3-ADD8-F6F369742E4E}"/>
              </a:ext>
            </a:extLst>
          </p:cNvPr>
          <p:cNvSpPr txBox="1"/>
          <p:nvPr/>
        </p:nvSpPr>
        <p:spPr>
          <a:xfrm>
            <a:off x="7367651" y="1293377"/>
            <a:ext cx="140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An audience with Morrisons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BB0FB-53C8-4FDE-AE01-096D1A89F4E5}"/>
              </a:ext>
            </a:extLst>
          </p:cNvPr>
          <p:cNvSpPr txBox="1"/>
          <p:nvPr/>
        </p:nvSpPr>
        <p:spPr>
          <a:xfrm>
            <a:off x="4908238" y="1570376"/>
            <a:ext cx="107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Branding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8292E-CB34-4DFF-956A-47249710B5F9}"/>
              </a:ext>
            </a:extLst>
          </p:cNvPr>
          <p:cNvSpPr txBox="1"/>
          <p:nvPr/>
        </p:nvSpPr>
        <p:spPr>
          <a:xfrm>
            <a:off x="6246055" y="3429000"/>
            <a:ext cx="1014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Pitching to a buyer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48A58-67E4-407B-9DBF-3AE9218239FB}"/>
              </a:ext>
            </a:extLst>
          </p:cNvPr>
          <p:cNvSpPr txBox="1"/>
          <p:nvPr/>
        </p:nvSpPr>
        <p:spPr>
          <a:xfrm>
            <a:off x="7548098" y="3028890"/>
            <a:ext cx="1226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Exporting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B9B16-D31F-4E96-9C04-0BB62915CC5B}"/>
              </a:ext>
            </a:extLst>
          </p:cNvPr>
          <p:cNvSpPr txBox="1"/>
          <p:nvPr/>
        </p:nvSpPr>
        <p:spPr>
          <a:xfrm>
            <a:off x="8904849" y="1939708"/>
            <a:ext cx="94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Meet the Buyer X2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B2D3BE-D2D3-4796-B918-5FB9445E19E4}"/>
              </a:ext>
            </a:extLst>
          </p:cNvPr>
          <p:cNvSpPr/>
          <p:nvPr/>
        </p:nvSpPr>
        <p:spPr>
          <a:xfrm>
            <a:off x="7260668" y="5051818"/>
            <a:ext cx="2720359" cy="209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094BAC-BFB7-4BEA-B97B-0C8D5EFB646E}"/>
              </a:ext>
            </a:extLst>
          </p:cNvPr>
          <p:cNvSpPr/>
          <p:nvPr/>
        </p:nvSpPr>
        <p:spPr>
          <a:xfrm rot="10800000">
            <a:off x="2103205" y="5051818"/>
            <a:ext cx="2496929" cy="209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C84FE-28F8-4692-ACD0-CE49FB6B667F}"/>
              </a:ext>
            </a:extLst>
          </p:cNvPr>
          <p:cNvSpPr txBox="1"/>
          <p:nvPr/>
        </p:nvSpPr>
        <p:spPr>
          <a:xfrm>
            <a:off x="4931333" y="4987290"/>
            <a:ext cx="1998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January-March 2019</a:t>
            </a:r>
          </a:p>
        </p:txBody>
      </p:sp>
    </p:spTree>
    <p:extLst>
      <p:ext uri="{BB962C8B-B14F-4D97-AF65-F5344CB8AC3E}">
        <p14:creationId xmlns:p14="http://schemas.microsoft.com/office/powerpoint/2010/main" val="6920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6AE995-3944-4110-89C3-2684D0DE8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500438"/>
              </p:ext>
            </p:extLst>
          </p:nvPr>
        </p:nvGraphicFramePr>
        <p:xfrm>
          <a:off x="2032000" y="1344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585627" y="493158"/>
            <a:ext cx="4705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756"/>
                </a:solidFill>
                <a:latin typeface="Arial" charset="0"/>
                <a:ea typeface="Arial" charset="0"/>
                <a:cs typeface="Arial" charset="0"/>
              </a:rPr>
              <a:t>Past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75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successes…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F4169-E83E-4BA1-8D2E-F785CED474EB}"/>
              </a:ext>
            </a:extLst>
          </p:cNvPr>
          <p:cNvSpPr txBox="1"/>
          <p:nvPr/>
        </p:nvSpPr>
        <p:spPr>
          <a:xfrm>
            <a:off x="2103486" y="2843826"/>
            <a:ext cx="1669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Zymurgorium!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83757-D6BA-40B3-ADD8-F6F369742E4E}"/>
              </a:ext>
            </a:extLst>
          </p:cNvPr>
          <p:cNvSpPr txBox="1"/>
          <p:nvPr/>
        </p:nvSpPr>
        <p:spPr>
          <a:xfrm>
            <a:off x="5330795" y="820410"/>
            <a:ext cx="1406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Howdah snacks </a:t>
            </a:r>
            <a:r>
              <a:rPr lang="en-GB" sz="1600" dirty="0">
                <a:solidFill>
                  <a:schemeClr val="bg1"/>
                </a:solidFill>
              </a:rPr>
              <a:t>(Morrisons, Dragon Den)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E5AD7-B483-4505-A415-9768B4250E1C}"/>
              </a:ext>
            </a:extLst>
          </p:cNvPr>
          <p:cNvSpPr txBox="1"/>
          <p:nvPr/>
        </p:nvSpPr>
        <p:spPr>
          <a:xfrm>
            <a:off x="6870299" y="3442084"/>
            <a:ext cx="175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First Chop- DEFRA new exporter of the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E4325-C6E5-445F-A12A-2A095AE5E6F2}"/>
              </a:ext>
            </a:extLst>
          </p:cNvPr>
          <p:cNvSpPr txBox="1"/>
          <p:nvPr/>
        </p:nvSpPr>
        <p:spPr>
          <a:xfrm>
            <a:off x="8449410" y="2692946"/>
            <a:ext cx="16198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Just Bee </a:t>
            </a:r>
            <a:r>
              <a:rPr lang="en-GB" sz="1600" dirty="0">
                <a:solidFill>
                  <a:schemeClr val="bg1"/>
                </a:solidFill>
              </a:rPr>
              <a:t>(National, Dragons Den, Give it a year)</a:t>
            </a:r>
            <a:r>
              <a:rPr lang="en-GB" sz="16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D3BDB-4033-4DA5-AF0A-F0D913EE1016}"/>
              </a:ext>
            </a:extLst>
          </p:cNvPr>
          <p:cNvSpPr txBox="1"/>
          <p:nvPr/>
        </p:nvSpPr>
        <p:spPr>
          <a:xfrm>
            <a:off x="8922774" y="493158"/>
            <a:ext cx="292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MTB- Tesco, Morrisons, Holiday Inn, Pub groups, regional food service companies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CC75E-906A-451C-877E-828C727608D2}"/>
              </a:ext>
            </a:extLst>
          </p:cNvPr>
          <p:cNvSpPr txBox="1"/>
          <p:nvPr/>
        </p:nvSpPr>
        <p:spPr>
          <a:xfrm>
            <a:off x="8871165" y="4273081"/>
            <a:ext cx="292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100+ companies (2015-18)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44 companies (2019)</a:t>
            </a:r>
          </a:p>
        </p:txBody>
      </p:sp>
    </p:spTree>
    <p:extLst>
      <p:ext uri="{BB962C8B-B14F-4D97-AF65-F5344CB8AC3E}">
        <p14:creationId xmlns:p14="http://schemas.microsoft.com/office/powerpoint/2010/main" val="28813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D6414-D2C4-4EEE-83A3-625C665F84D0}"/>
              </a:ext>
            </a:extLst>
          </p:cNvPr>
          <p:cNvSpPr txBox="1"/>
          <p:nvPr/>
        </p:nvSpPr>
        <p:spPr>
          <a:xfrm>
            <a:off x="585626" y="493158"/>
            <a:ext cx="1059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75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…and from this years cohort.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F4169-E83E-4BA1-8D2E-F785CED474EB}"/>
              </a:ext>
            </a:extLst>
          </p:cNvPr>
          <p:cNvSpPr txBox="1"/>
          <p:nvPr/>
        </p:nvSpPr>
        <p:spPr>
          <a:xfrm>
            <a:off x="2103486" y="2843826"/>
            <a:ext cx="1669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Zymurgorium </a:t>
            </a:r>
            <a:r>
              <a:rPr lang="en-GB" sz="1600" dirty="0">
                <a:solidFill>
                  <a:schemeClr val="bg1"/>
                </a:solidFill>
              </a:rPr>
              <a:t>(£6K-£8m in 3 years)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E5AD7-B483-4505-A415-9768B4250E1C}"/>
              </a:ext>
            </a:extLst>
          </p:cNvPr>
          <p:cNvSpPr txBox="1"/>
          <p:nvPr/>
        </p:nvSpPr>
        <p:spPr>
          <a:xfrm>
            <a:off x="6870299" y="3442084"/>
            <a:ext cx="175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First chop brewery </a:t>
            </a:r>
            <a:r>
              <a:rPr lang="en-GB" sz="1600" dirty="0">
                <a:solidFill>
                  <a:schemeClr val="bg1"/>
                </a:solidFill>
              </a:rPr>
              <a:t>(Defra exporter of the year 2017)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338C9-6BA7-433D-BC5A-AE2EDA994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30" y="1551042"/>
            <a:ext cx="1241528" cy="1292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860311-716B-41D4-BE8F-0632025FE9FA}"/>
              </a:ext>
            </a:extLst>
          </p:cNvPr>
          <p:cNvSpPr txBox="1"/>
          <p:nvPr/>
        </p:nvSpPr>
        <p:spPr>
          <a:xfrm>
            <a:off x="3217231" y="2136898"/>
            <a:ext cx="298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Amal Cowan- Bas </a:t>
            </a:r>
            <a:r>
              <a:rPr lang="en-GB" dirty="0" err="1"/>
              <a:t>Bas</a:t>
            </a:r>
            <a:r>
              <a:rPr lang="en-GB" dirty="0"/>
              <a:t> (1m)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1D2F74-075F-42A3-806A-DCD6C03E9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58" y="3799014"/>
            <a:ext cx="2304473" cy="11368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5BC5BB-7316-4F61-BA64-02968183E4FF}"/>
              </a:ext>
            </a:extLst>
          </p:cNvPr>
          <p:cNvSpPr txBox="1"/>
          <p:nvPr/>
        </p:nvSpPr>
        <p:spPr>
          <a:xfrm>
            <a:off x="3369631" y="4063295"/>
            <a:ext cx="253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Vegan food business (on Tuesday) and Caribbean drink ( 3 weeks ago). Airs this summer.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E5DF8-0782-44EF-8B7A-00ADD21BE2C3}"/>
              </a:ext>
            </a:extLst>
          </p:cNvPr>
          <p:cNvSpPr txBox="1"/>
          <p:nvPr/>
        </p:nvSpPr>
        <p:spPr>
          <a:xfrm>
            <a:off x="8648317" y="1874982"/>
            <a:ext cx="3312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Booch</a:t>
            </a:r>
            <a:r>
              <a:rPr lang="en-GB" dirty="0"/>
              <a:t> and brew- RDPE grant and new Kombucha brewery (new accounts)</a:t>
            </a:r>
          </a:p>
        </p:txBody>
      </p:sp>
      <p:pic>
        <p:nvPicPr>
          <p:cNvPr id="1026" name="Picture 2" descr="dae2fdd2-e0db-418b-a90d-79495bbcd6e5@GBRP265">
            <a:extLst>
              <a:ext uri="{FF2B5EF4-FFF2-40B4-BE49-F238E27FC236}">
                <a16:creationId xmlns:a16="http://schemas.microsoft.com/office/drawing/2014/main" id="{6165C811-5E67-46BF-A4ED-083BE6AD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0" y="4087664"/>
            <a:ext cx="1808742" cy="180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39F3F2-D0CB-4CB1-BA7A-F33334E3AB4C}"/>
              </a:ext>
            </a:extLst>
          </p:cNvPr>
          <p:cNvSpPr txBox="1"/>
          <p:nvPr/>
        </p:nvSpPr>
        <p:spPr>
          <a:xfrm>
            <a:off x="8839200" y="4042248"/>
            <a:ext cx="258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Brew Loka- 12 new accounts</a:t>
            </a:r>
          </a:p>
        </p:txBody>
      </p:sp>
      <p:pic>
        <p:nvPicPr>
          <p:cNvPr id="1027" name="Picture 3" descr="5604c903-89f4-444e-b153-afb71c43c41c@GBRP265">
            <a:extLst>
              <a:ext uri="{FF2B5EF4-FFF2-40B4-BE49-F238E27FC236}">
                <a16:creationId xmlns:a16="http://schemas.microsoft.com/office/drawing/2014/main" id="{258F2FCF-F130-4BBC-8589-09024A2E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0" y="1139769"/>
            <a:ext cx="2111391" cy="265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7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Business Growth Hub presentation template" id="{3C28FA66-4C3C-4FD4-8484-3AD6EE3123F6}" vid="{5959E75A-7846-4E30-9E80-317AE1E1F2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067399BE4AD4FB2CC82BBD3C289B8" ma:contentTypeVersion="0" ma:contentTypeDescription="Create a new document." ma:contentTypeScope="" ma:versionID="3ff52173bf3b3521740dd0b0e3bdca4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914BD47-D7D4-4AA5-ADA9-691D9B53F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15AA6-BB3F-42AB-BF36-17096E520DD2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B26028-3890-40F0-B7A8-A27103BF3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941</Words>
  <Application>Microsoft Office PowerPoint</Application>
  <PresentationFormat>Widescreen</PresentationFormat>
  <Paragraphs>179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Hadfield</dc:creator>
  <cp:lastModifiedBy>Hadfield, Michael (Growth Company)</cp:lastModifiedBy>
  <cp:revision>3</cp:revision>
  <dcterms:created xsi:type="dcterms:W3CDTF">2019-01-02T12:09:35Z</dcterms:created>
  <dcterms:modified xsi:type="dcterms:W3CDTF">2019-06-05T07:53:09Z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272320-a81b-4a32-830e-026c78cbe03c_Enabled">
    <vt:lpwstr>True</vt:lpwstr>
  </property>
  <property fmtid="{D5CDD505-2E9C-101B-9397-08002B2CF9AE}" pid="3" name="MSIP_Label_29272320-a81b-4a32-830e-026c78cbe03c_SiteId">
    <vt:lpwstr>08103169-4a6e-4778-9735-09cc96096d8f</vt:lpwstr>
  </property>
  <property fmtid="{D5CDD505-2E9C-101B-9397-08002B2CF9AE}" pid="4" name="MSIP_Label_29272320-a81b-4a32-830e-026c78cbe03c_Ref">
    <vt:lpwstr>https://api.informationprotection.azure.com/api/08103169-4a6e-4778-9735-09cc96096d8f</vt:lpwstr>
  </property>
  <property fmtid="{D5CDD505-2E9C-101B-9397-08002B2CF9AE}" pid="5" name="MSIP_Label_29272320-a81b-4a32-830e-026c78cbe03c_Owner">
    <vt:lpwstr>Michael.Hadfield@growthco.uk</vt:lpwstr>
  </property>
  <property fmtid="{D5CDD505-2E9C-101B-9397-08002B2CF9AE}" pid="6" name="MSIP_Label_29272320-a81b-4a32-830e-026c78cbe03c_SetDate">
    <vt:lpwstr>2019-04-16T12:21:37.9709830+01:00</vt:lpwstr>
  </property>
  <property fmtid="{D5CDD505-2E9C-101B-9397-08002B2CF9AE}" pid="7" name="MSIP_Label_29272320-a81b-4a32-830e-026c78cbe03c_Name">
    <vt:lpwstr>External Confidential</vt:lpwstr>
  </property>
  <property fmtid="{D5CDD505-2E9C-101B-9397-08002B2CF9AE}" pid="8" name="MSIP_Label_29272320-a81b-4a32-830e-026c78cbe03c_Application">
    <vt:lpwstr>Microsoft Azure Information Protection</vt:lpwstr>
  </property>
  <property fmtid="{D5CDD505-2E9C-101B-9397-08002B2CF9AE}" pid="9" name="MSIP_Label_29272320-a81b-4a32-830e-026c78cbe03c_Extended_MSFT_Method">
    <vt:lpwstr>Manual</vt:lpwstr>
  </property>
  <property fmtid="{D5CDD505-2E9C-101B-9397-08002B2CF9AE}" pid="10" name="Sensitivity">
    <vt:lpwstr>External Confidential</vt:lpwstr>
  </property>
</Properties>
</file>